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306" r:id="rId7"/>
    <p:sldId id="320" r:id="rId8"/>
    <p:sldId id="308" r:id="rId9"/>
    <p:sldId id="307" r:id="rId10"/>
    <p:sldId id="261" r:id="rId11"/>
    <p:sldId id="297" r:id="rId12"/>
    <p:sldId id="294" r:id="rId13"/>
    <p:sldId id="295" r:id="rId14"/>
    <p:sldId id="296" r:id="rId15"/>
    <p:sldId id="299" r:id="rId16"/>
    <p:sldId id="302" r:id="rId17"/>
    <p:sldId id="309" r:id="rId18"/>
    <p:sldId id="310" r:id="rId19"/>
    <p:sldId id="311" r:id="rId20"/>
    <p:sldId id="313" r:id="rId21"/>
    <p:sldId id="316" r:id="rId22"/>
    <p:sldId id="314" r:id="rId23"/>
    <p:sldId id="315" r:id="rId24"/>
    <p:sldId id="312" r:id="rId25"/>
    <p:sldId id="304" r:id="rId26"/>
    <p:sldId id="317" r:id="rId27"/>
    <p:sldId id="305" r:id="rId28"/>
    <p:sldId id="318" r:id="rId29"/>
    <p:sldId id="269" r:id="rId30"/>
    <p:sldId id="301" r:id="rId31"/>
    <p:sldId id="271" r:id="rId32"/>
    <p:sldId id="319" r:id="rId33"/>
    <p:sldId id="273" r:id="rId34"/>
    <p:sldId id="300" r:id="rId35"/>
    <p:sldId id="291" r:id="rId36"/>
    <p:sldId id="292" r:id="rId37"/>
    <p:sldId id="303" r:id="rId38"/>
    <p:sldId id="274" r:id="rId3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ikm.jp@gmail.com" userId="1e06fbe8c97db08e" providerId="LiveId" clId="{ADCED032-7F2C-4970-A9A3-868E333E01D4}"/>
    <pc:docChg chg="undo redo custSel addSld delSld modSld sldOrd">
      <pc:chgData name="faikm.jp@gmail.com" userId="1e06fbe8c97db08e" providerId="LiveId" clId="{ADCED032-7F2C-4970-A9A3-868E333E01D4}" dt="2023-02-20T11:47:15.041" v="3695" actId="20577"/>
      <pc:docMkLst>
        <pc:docMk/>
      </pc:docMkLst>
      <pc:sldChg chg="addSp delSp modSp mod modAnim">
        <pc:chgData name="faikm.jp@gmail.com" userId="1e06fbe8c97db08e" providerId="LiveId" clId="{ADCED032-7F2C-4970-A9A3-868E333E01D4}" dt="2023-02-19T11:51:55.881" v="222" actId="1076"/>
        <pc:sldMkLst>
          <pc:docMk/>
          <pc:sldMk cId="3868306857" sldId="256"/>
        </pc:sldMkLst>
        <pc:spChg chg="mod">
          <ac:chgData name="faikm.jp@gmail.com" userId="1e06fbe8c97db08e" providerId="LiveId" clId="{ADCED032-7F2C-4970-A9A3-868E333E01D4}" dt="2023-02-19T11:51:55.881" v="222" actId="1076"/>
          <ac:spMkLst>
            <pc:docMk/>
            <pc:sldMk cId="3868306857" sldId="256"/>
            <ac:spMk id="2" creationId="{6D58900A-8BB4-47BB-28F9-CA970574205A}"/>
          </ac:spMkLst>
        </pc:spChg>
        <pc:picChg chg="add mod ord">
          <ac:chgData name="faikm.jp@gmail.com" userId="1e06fbe8c97db08e" providerId="LiveId" clId="{ADCED032-7F2C-4970-A9A3-868E333E01D4}" dt="2023-02-19T11:51:41.121" v="219" actId="14100"/>
          <ac:picMkLst>
            <pc:docMk/>
            <pc:sldMk cId="3868306857" sldId="256"/>
            <ac:picMk id="4" creationId="{6E027495-BB5D-05F6-FA4B-FF8577F7947A}"/>
          </ac:picMkLst>
        </pc:picChg>
        <pc:picChg chg="del">
          <ac:chgData name="faikm.jp@gmail.com" userId="1e06fbe8c97db08e" providerId="LiveId" clId="{ADCED032-7F2C-4970-A9A3-868E333E01D4}" dt="2023-02-19T11:46:15.802" v="140" actId="21"/>
          <ac:picMkLst>
            <pc:docMk/>
            <pc:sldMk cId="3868306857" sldId="256"/>
            <ac:picMk id="1026" creationId="{EE71BAC7-9004-39A4-2AE6-BFB9B950C870}"/>
          </ac:picMkLst>
        </pc:picChg>
      </pc:sldChg>
      <pc:sldChg chg="addSp delSp modSp mod">
        <pc:chgData name="faikm.jp@gmail.com" userId="1e06fbe8c97db08e" providerId="LiveId" clId="{ADCED032-7F2C-4970-A9A3-868E333E01D4}" dt="2023-02-20T11:05:12.094" v="3185" actId="20577"/>
        <pc:sldMkLst>
          <pc:docMk/>
          <pc:sldMk cId="630336314" sldId="257"/>
        </pc:sldMkLst>
        <pc:spChg chg="mod">
          <ac:chgData name="faikm.jp@gmail.com" userId="1e06fbe8c97db08e" providerId="LiveId" clId="{ADCED032-7F2C-4970-A9A3-868E333E01D4}" dt="2023-02-20T11:05:12.094" v="3185" actId="20577"/>
          <ac:spMkLst>
            <pc:docMk/>
            <pc:sldMk cId="630336314" sldId="257"/>
            <ac:spMk id="2" creationId="{6FF900FD-D2BE-0A5A-E796-A6C8B3CF27F5}"/>
          </ac:spMkLst>
        </pc:spChg>
        <pc:spChg chg="add del mod">
          <ac:chgData name="faikm.jp@gmail.com" userId="1e06fbe8c97db08e" providerId="LiveId" clId="{ADCED032-7F2C-4970-A9A3-868E333E01D4}" dt="2023-02-19T11:56:33.997" v="357" actId="21"/>
          <ac:spMkLst>
            <pc:docMk/>
            <pc:sldMk cId="630336314" sldId="257"/>
            <ac:spMk id="3" creationId="{2EAA964A-56E8-E035-6347-DDC9B6438BDA}"/>
          </ac:spMkLst>
        </pc:spChg>
        <pc:picChg chg="add del">
          <ac:chgData name="faikm.jp@gmail.com" userId="1e06fbe8c97db08e" providerId="LiveId" clId="{ADCED032-7F2C-4970-A9A3-868E333E01D4}" dt="2023-02-19T11:55:24.439" v="341"/>
          <ac:picMkLst>
            <pc:docMk/>
            <pc:sldMk cId="630336314" sldId="257"/>
            <ac:picMk id="1026" creationId="{05739320-EFD8-40CD-0C48-580690862817}"/>
          </ac:picMkLst>
        </pc:picChg>
        <pc:picChg chg="add mod">
          <ac:chgData name="faikm.jp@gmail.com" userId="1e06fbe8c97db08e" providerId="LiveId" clId="{ADCED032-7F2C-4970-A9A3-868E333E01D4}" dt="2023-02-19T11:58:09.189" v="366" actId="171"/>
          <ac:picMkLst>
            <pc:docMk/>
            <pc:sldMk cId="630336314" sldId="257"/>
            <ac:picMk id="1028" creationId="{1DD1CD85-DD89-F177-01A7-D59A28DFF76F}"/>
          </ac:picMkLst>
        </pc:picChg>
        <pc:picChg chg="del">
          <ac:chgData name="faikm.jp@gmail.com" userId="1e06fbe8c97db08e" providerId="LiveId" clId="{ADCED032-7F2C-4970-A9A3-868E333E01D4}" dt="2023-02-19T11:54:13.482" v="339" actId="21"/>
          <ac:picMkLst>
            <pc:docMk/>
            <pc:sldMk cId="630336314" sldId="257"/>
            <ac:picMk id="2050" creationId="{C4D9F498-DB7C-117C-6A05-786FC25EBE60}"/>
          </ac:picMkLst>
        </pc:picChg>
      </pc:sldChg>
      <pc:sldChg chg="addSp delSp modSp mod">
        <pc:chgData name="faikm.jp@gmail.com" userId="1e06fbe8c97db08e" providerId="LiveId" clId="{ADCED032-7F2C-4970-A9A3-868E333E01D4}" dt="2023-02-19T11:58:31.575" v="376" actId="27636"/>
        <pc:sldMkLst>
          <pc:docMk/>
          <pc:sldMk cId="1839021365" sldId="258"/>
        </pc:sldMkLst>
        <pc:spChg chg="mod">
          <ac:chgData name="faikm.jp@gmail.com" userId="1e06fbe8c97db08e" providerId="LiveId" clId="{ADCED032-7F2C-4970-A9A3-868E333E01D4}" dt="2023-02-19T11:58:31.575" v="376" actId="27636"/>
          <ac:spMkLst>
            <pc:docMk/>
            <pc:sldMk cId="1839021365" sldId="258"/>
            <ac:spMk id="2" creationId="{3DF42119-5D38-2615-6687-378F07DDCD0B}"/>
          </ac:spMkLst>
        </pc:spChg>
        <pc:spChg chg="add del mod">
          <ac:chgData name="faikm.jp@gmail.com" userId="1e06fbe8c97db08e" providerId="LiveId" clId="{ADCED032-7F2C-4970-A9A3-868E333E01D4}" dt="2023-02-19T11:56:00.098" v="349" actId="21"/>
          <ac:spMkLst>
            <pc:docMk/>
            <pc:sldMk cId="1839021365" sldId="258"/>
            <ac:spMk id="3" creationId="{CC8AEED9-EFA2-1083-B5E3-F9A3B7868FEF}"/>
          </ac:spMkLst>
        </pc:spChg>
        <pc:picChg chg="add mod">
          <ac:chgData name="faikm.jp@gmail.com" userId="1e06fbe8c97db08e" providerId="LiveId" clId="{ADCED032-7F2C-4970-A9A3-868E333E01D4}" dt="2023-02-19T11:55:53.682" v="348" actId="171"/>
          <ac:picMkLst>
            <pc:docMk/>
            <pc:sldMk cId="1839021365" sldId="258"/>
            <ac:picMk id="2050" creationId="{6874D074-5574-4645-5303-6246EE8B9CAA}"/>
          </ac:picMkLst>
        </pc:picChg>
        <pc:picChg chg="del mod">
          <ac:chgData name="faikm.jp@gmail.com" userId="1e06fbe8c97db08e" providerId="LiveId" clId="{ADCED032-7F2C-4970-A9A3-868E333E01D4}" dt="2023-02-19T11:55:30.894" v="342" actId="21"/>
          <ac:picMkLst>
            <pc:docMk/>
            <pc:sldMk cId="1839021365" sldId="258"/>
            <ac:picMk id="3074" creationId="{E5583B2D-D388-70FE-F88C-A5E1E63C5BC1}"/>
          </ac:picMkLst>
        </pc:picChg>
      </pc:sldChg>
      <pc:sldChg chg="addSp delSp modSp mod ord">
        <pc:chgData name="faikm.jp@gmail.com" userId="1e06fbe8c97db08e" providerId="LiveId" clId="{ADCED032-7F2C-4970-A9A3-868E333E01D4}" dt="2023-02-19T11:58:57.673" v="385" actId="1076"/>
        <pc:sldMkLst>
          <pc:docMk/>
          <pc:sldMk cId="3507257512" sldId="259"/>
        </pc:sldMkLst>
        <pc:spChg chg="mod">
          <ac:chgData name="faikm.jp@gmail.com" userId="1e06fbe8c97db08e" providerId="LiveId" clId="{ADCED032-7F2C-4970-A9A3-868E333E01D4}" dt="2023-02-19T11:58:57.673" v="385" actId="1076"/>
          <ac:spMkLst>
            <pc:docMk/>
            <pc:sldMk cId="3507257512" sldId="259"/>
            <ac:spMk id="2" creationId="{8160DC2F-367F-0A2F-70DF-D2DEFE1DE741}"/>
          </ac:spMkLst>
        </pc:spChg>
        <pc:spChg chg="add del mod">
          <ac:chgData name="faikm.jp@gmail.com" userId="1e06fbe8c97db08e" providerId="LiveId" clId="{ADCED032-7F2C-4970-A9A3-868E333E01D4}" dt="2023-02-19T11:48:02.406" v="163" actId="21"/>
          <ac:spMkLst>
            <pc:docMk/>
            <pc:sldMk cId="3507257512" sldId="259"/>
            <ac:spMk id="3" creationId="{53D54C20-7B3B-12A3-296B-AD5AD8E3C23E}"/>
          </ac:spMkLst>
        </pc:spChg>
        <pc:spChg chg="del">
          <ac:chgData name="faikm.jp@gmail.com" userId="1e06fbe8c97db08e" providerId="LiveId" clId="{ADCED032-7F2C-4970-A9A3-868E333E01D4}" dt="2023-02-19T11:27:54.668" v="31" actId="478"/>
          <ac:spMkLst>
            <pc:docMk/>
            <pc:sldMk cId="3507257512" sldId="259"/>
            <ac:spMk id="4" creationId="{F89183F0-BFE9-569C-3BE2-6A374D61DD9D}"/>
          </ac:spMkLst>
        </pc:spChg>
        <pc:spChg chg="add mod">
          <ac:chgData name="faikm.jp@gmail.com" userId="1e06fbe8c97db08e" providerId="LiveId" clId="{ADCED032-7F2C-4970-A9A3-868E333E01D4}" dt="2023-02-19T11:49:59.391" v="181" actId="1076"/>
          <ac:spMkLst>
            <pc:docMk/>
            <pc:sldMk cId="3507257512" sldId="259"/>
            <ac:spMk id="6" creationId="{9D1928A9-B814-5028-2A3C-6585C0AE6A34}"/>
          </ac:spMkLst>
        </pc:spChg>
        <pc:spChg chg="add mod">
          <ac:chgData name="faikm.jp@gmail.com" userId="1e06fbe8c97db08e" providerId="LiveId" clId="{ADCED032-7F2C-4970-A9A3-868E333E01D4}" dt="2023-02-19T11:51:22.154" v="216" actId="1076"/>
          <ac:spMkLst>
            <pc:docMk/>
            <pc:sldMk cId="3507257512" sldId="259"/>
            <ac:spMk id="9" creationId="{DD61631A-BAE7-E7B6-4C02-6265A2840EA3}"/>
          </ac:spMkLst>
        </pc:spChg>
        <pc:picChg chg="add mod">
          <ac:chgData name="faikm.jp@gmail.com" userId="1e06fbe8c97db08e" providerId="LiveId" clId="{ADCED032-7F2C-4970-A9A3-868E333E01D4}" dt="2023-02-19T11:48:29.219" v="167" actId="1076"/>
          <ac:picMkLst>
            <pc:docMk/>
            <pc:sldMk cId="3507257512" sldId="259"/>
            <ac:picMk id="5" creationId="{F372820A-6B2C-D670-AED0-F31FD7EA7513}"/>
          </ac:picMkLst>
        </pc:picChg>
        <pc:picChg chg="del">
          <ac:chgData name="faikm.jp@gmail.com" userId="1e06fbe8c97db08e" providerId="LiveId" clId="{ADCED032-7F2C-4970-A9A3-868E333E01D4}" dt="2023-02-19T11:47:48.183" v="161" actId="21"/>
          <ac:picMkLst>
            <pc:docMk/>
            <pc:sldMk cId="3507257512" sldId="259"/>
            <ac:picMk id="4098" creationId="{5874D9FC-D85A-7788-748F-C7463331AA33}"/>
          </ac:picMkLst>
        </pc:picChg>
        <pc:cxnChg chg="add mod">
          <ac:chgData name="faikm.jp@gmail.com" userId="1e06fbe8c97db08e" providerId="LiveId" clId="{ADCED032-7F2C-4970-A9A3-868E333E01D4}" dt="2023-02-19T11:50:37.909" v="186" actId="208"/>
          <ac:cxnSpMkLst>
            <pc:docMk/>
            <pc:sldMk cId="3507257512" sldId="259"/>
            <ac:cxnSpMk id="8" creationId="{8A0D6F43-31AC-BDD2-A0C0-FE873D377FB9}"/>
          </ac:cxnSpMkLst>
        </pc:cxnChg>
      </pc:sldChg>
      <pc:sldChg chg="addSp delSp modSp mod">
        <pc:chgData name="faikm.jp@gmail.com" userId="1e06fbe8c97db08e" providerId="LiveId" clId="{ADCED032-7F2C-4970-A9A3-868E333E01D4}" dt="2023-02-19T12:03:43.038" v="566" actId="5793"/>
        <pc:sldMkLst>
          <pc:docMk/>
          <pc:sldMk cId="1935918005" sldId="260"/>
        </pc:sldMkLst>
        <pc:spChg chg="mod">
          <ac:chgData name="faikm.jp@gmail.com" userId="1e06fbe8c97db08e" providerId="LiveId" clId="{ADCED032-7F2C-4970-A9A3-868E333E01D4}" dt="2023-02-19T12:03:43.038" v="566" actId="5793"/>
          <ac:spMkLst>
            <pc:docMk/>
            <pc:sldMk cId="1935918005" sldId="260"/>
            <ac:spMk id="3" creationId="{6BC9FCEA-FAA4-BA6C-8671-25F71A20E370}"/>
          </ac:spMkLst>
        </pc:spChg>
        <pc:picChg chg="add mod">
          <ac:chgData name="faikm.jp@gmail.com" userId="1e06fbe8c97db08e" providerId="LiveId" clId="{ADCED032-7F2C-4970-A9A3-868E333E01D4}" dt="2023-02-19T11:59:26.131" v="392" actId="14100"/>
          <ac:picMkLst>
            <pc:docMk/>
            <pc:sldMk cId="1935918005" sldId="260"/>
            <ac:picMk id="5" creationId="{454F020E-09B8-FFB2-11E3-60A8520CD59C}"/>
          </ac:picMkLst>
        </pc:picChg>
        <pc:picChg chg="del mod">
          <ac:chgData name="faikm.jp@gmail.com" userId="1e06fbe8c97db08e" providerId="LiveId" clId="{ADCED032-7F2C-4970-A9A3-868E333E01D4}" dt="2023-02-19T11:59:01.464" v="387" actId="21"/>
          <ac:picMkLst>
            <pc:docMk/>
            <pc:sldMk cId="1935918005" sldId="260"/>
            <ac:picMk id="6148" creationId="{8CC2FD47-5E2C-82F9-6439-B5640C03DB7F}"/>
          </ac:picMkLst>
        </pc:picChg>
      </pc:sldChg>
      <pc:sldChg chg="modSp add del mod">
        <pc:chgData name="faikm.jp@gmail.com" userId="1e06fbe8c97db08e" providerId="LiveId" clId="{ADCED032-7F2C-4970-A9A3-868E333E01D4}" dt="2023-02-19T12:20:57.751" v="1690" actId="2696"/>
        <pc:sldMkLst>
          <pc:docMk/>
          <pc:sldMk cId="2522957307" sldId="261"/>
        </pc:sldMkLst>
        <pc:spChg chg="mod">
          <ac:chgData name="faikm.jp@gmail.com" userId="1e06fbe8c97db08e" providerId="LiveId" clId="{ADCED032-7F2C-4970-A9A3-868E333E01D4}" dt="2023-02-19T12:20:28.432" v="1683" actId="14100"/>
          <ac:spMkLst>
            <pc:docMk/>
            <pc:sldMk cId="2522957307" sldId="261"/>
            <ac:spMk id="2" creationId="{094EC885-C68C-EE2E-34FF-2FCA390DE4B1}"/>
          </ac:spMkLst>
        </pc:spChg>
      </pc:sldChg>
      <pc:sldChg chg="del">
        <pc:chgData name="faikm.jp@gmail.com" userId="1e06fbe8c97db08e" providerId="LiveId" clId="{ADCED032-7F2C-4970-A9A3-868E333E01D4}" dt="2023-02-19T12:21:00.023" v="1691" actId="2696"/>
        <pc:sldMkLst>
          <pc:docMk/>
          <pc:sldMk cId="4031932332" sldId="262"/>
        </pc:sldMkLst>
      </pc:sldChg>
      <pc:sldChg chg="del">
        <pc:chgData name="faikm.jp@gmail.com" userId="1e06fbe8c97db08e" providerId="LiveId" clId="{ADCED032-7F2C-4970-A9A3-868E333E01D4}" dt="2023-02-19T12:21:02.616" v="1693" actId="2696"/>
        <pc:sldMkLst>
          <pc:docMk/>
          <pc:sldMk cId="2281186610" sldId="263"/>
        </pc:sldMkLst>
      </pc:sldChg>
      <pc:sldChg chg="del">
        <pc:chgData name="faikm.jp@gmail.com" userId="1e06fbe8c97db08e" providerId="LiveId" clId="{ADCED032-7F2C-4970-A9A3-868E333E01D4}" dt="2023-02-19T12:21:03.336" v="1694" actId="2696"/>
        <pc:sldMkLst>
          <pc:docMk/>
          <pc:sldMk cId="645122119" sldId="264"/>
        </pc:sldMkLst>
      </pc:sldChg>
      <pc:sldChg chg="del">
        <pc:chgData name="faikm.jp@gmail.com" userId="1e06fbe8c97db08e" providerId="LiveId" clId="{ADCED032-7F2C-4970-A9A3-868E333E01D4}" dt="2023-02-19T12:21:04.003" v="1695" actId="2696"/>
        <pc:sldMkLst>
          <pc:docMk/>
          <pc:sldMk cId="3956685986" sldId="265"/>
        </pc:sldMkLst>
      </pc:sldChg>
      <pc:sldChg chg="del">
        <pc:chgData name="faikm.jp@gmail.com" userId="1e06fbe8c97db08e" providerId="LiveId" clId="{ADCED032-7F2C-4970-A9A3-868E333E01D4}" dt="2023-02-19T12:21:04.643" v="1696" actId="2696"/>
        <pc:sldMkLst>
          <pc:docMk/>
          <pc:sldMk cId="3652944963" sldId="266"/>
        </pc:sldMkLst>
      </pc:sldChg>
      <pc:sldChg chg="del">
        <pc:chgData name="faikm.jp@gmail.com" userId="1e06fbe8c97db08e" providerId="LiveId" clId="{ADCED032-7F2C-4970-A9A3-868E333E01D4}" dt="2023-02-19T12:21:05.291" v="1697" actId="2696"/>
        <pc:sldMkLst>
          <pc:docMk/>
          <pc:sldMk cId="2530285767" sldId="268"/>
        </pc:sldMkLst>
      </pc:sldChg>
      <pc:sldChg chg="addSp delSp modSp add del mod">
        <pc:chgData name="faikm.jp@gmail.com" userId="1e06fbe8c97db08e" providerId="LiveId" clId="{ADCED032-7F2C-4970-A9A3-868E333E01D4}" dt="2023-02-19T12:47:14.283" v="1919" actId="1076"/>
        <pc:sldMkLst>
          <pc:docMk/>
          <pc:sldMk cId="703788779" sldId="269"/>
        </pc:sldMkLst>
        <pc:spChg chg="mod">
          <ac:chgData name="faikm.jp@gmail.com" userId="1e06fbe8c97db08e" providerId="LiveId" clId="{ADCED032-7F2C-4970-A9A3-868E333E01D4}" dt="2023-02-19T12:38:16.887" v="1879" actId="20577"/>
          <ac:spMkLst>
            <pc:docMk/>
            <pc:sldMk cId="703788779" sldId="269"/>
            <ac:spMk id="2" creationId="{044038C0-BA0A-5430-EBA0-48FDFC50DC14}"/>
          </ac:spMkLst>
        </pc:spChg>
        <pc:spChg chg="add del mod">
          <ac:chgData name="faikm.jp@gmail.com" userId="1e06fbe8c97db08e" providerId="LiveId" clId="{ADCED032-7F2C-4970-A9A3-868E333E01D4}" dt="2023-02-19T12:44:32.524" v="1898"/>
          <ac:spMkLst>
            <pc:docMk/>
            <pc:sldMk cId="703788779" sldId="269"/>
            <ac:spMk id="3" creationId="{D1951946-4BB0-C321-0E7A-F518558407E8}"/>
          </ac:spMkLst>
        </pc:spChg>
        <pc:picChg chg="add mod ord">
          <ac:chgData name="faikm.jp@gmail.com" userId="1e06fbe8c97db08e" providerId="LiveId" clId="{ADCED032-7F2C-4970-A9A3-868E333E01D4}" dt="2023-02-19T12:46:53.605" v="1917" actId="1076"/>
          <ac:picMkLst>
            <pc:docMk/>
            <pc:sldMk cId="703788779" sldId="269"/>
            <ac:picMk id="4" creationId="{BEB809DB-BE37-FEF4-B4AB-F0C36ABA6548}"/>
          </ac:picMkLst>
        </pc:picChg>
        <pc:picChg chg="add mod ord">
          <ac:chgData name="faikm.jp@gmail.com" userId="1e06fbe8c97db08e" providerId="LiveId" clId="{ADCED032-7F2C-4970-A9A3-868E333E01D4}" dt="2023-02-19T12:46:40.489" v="1915" actId="171"/>
          <ac:picMkLst>
            <pc:docMk/>
            <pc:sldMk cId="703788779" sldId="269"/>
            <ac:picMk id="5" creationId="{DC68370F-56E4-5FB7-8C67-FF39A31E4483}"/>
          </ac:picMkLst>
        </pc:picChg>
        <pc:picChg chg="add mod">
          <ac:chgData name="faikm.jp@gmail.com" userId="1e06fbe8c97db08e" providerId="LiveId" clId="{ADCED032-7F2C-4970-A9A3-868E333E01D4}" dt="2023-02-19T12:42:23.765" v="1888" actId="171"/>
          <ac:picMkLst>
            <pc:docMk/>
            <pc:sldMk cId="703788779" sldId="269"/>
            <ac:picMk id="8194" creationId="{FFFC6AEC-E840-4647-C4C9-57D71469B0B9}"/>
          </ac:picMkLst>
        </pc:picChg>
        <pc:picChg chg="add mod">
          <ac:chgData name="faikm.jp@gmail.com" userId="1e06fbe8c97db08e" providerId="LiveId" clId="{ADCED032-7F2C-4970-A9A3-868E333E01D4}" dt="2023-02-19T12:47:14.283" v="1919" actId="1076"/>
          <ac:picMkLst>
            <pc:docMk/>
            <pc:sldMk cId="703788779" sldId="269"/>
            <ac:picMk id="8196" creationId="{2ABD4A49-9742-477C-2591-656DDF8421BE}"/>
          </ac:picMkLst>
        </pc:picChg>
        <pc:picChg chg="del mod">
          <ac:chgData name="faikm.jp@gmail.com" userId="1e06fbe8c97db08e" providerId="LiveId" clId="{ADCED032-7F2C-4970-A9A3-868E333E01D4}" dt="2023-02-19T12:43:38.772" v="1897" actId="478"/>
          <ac:picMkLst>
            <pc:docMk/>
            <pc:sldMk cId="703788779" sldId="269"/>
            <ac:picMk id="14338" creationId="{2B4EB8FA-0823-17E1-50C1-57226A485E09}"/>
          </ac:picMkLst>
        </pc:picChg>
        <pc:picChg chg="del mod">
          <ac:chgData name="faikm.jp@gmail.com" userId="1e06fbe8c97db08e" providerId="LiveId" clId="{ADCED032-7F2C-4970-A9A3-868E333E01D4}" dt="2023-02-19T12:44:53.296" v="1907" actId="478"/>
          <ac:picMkLst>
            <pc:docMk/>
            <pc:sldMk cId="703788779" sldId="269"/>
            <ac:picMk id="14340" creationId="{CB9CFEEE-27FE-670B-B4E4-BC828BA27666}"/>
          </ac:picMkLst>
        </pc:picChg>
        <pc:picChg chg="del">
          <ac:chgData name="faikm.jp@gmail.com" userId="1e06fbe8c97db08e" providerId="LiveId" clId="{ADCED032-7F2C-4970-A9A3-868E333E01D4}" dt="2023-02-19T12:42:28.536" v="1889" actId="478"/>
          <ac:picMkLst>
            <pc:docMk/>
            <pc:sldMk cId="703788779" sldId="269"/>
            <ac:picMk id="14342" creationId="{C54778D5-89CD-EC64-F8D2-59DE06206CB9}"/>
          </ac:picMkLst>
        </pc:picChg>
        <pc:picChg chg="del">
          <ac:chgData name="faikm.jp@gmail.com" userId="1e06fbe8c97db08e" providerId="LiveId" clId="{ADCED032-7F2C-4970-A9A3-868E333E01D4}" dt="2023-02-19T12:40:41.880" v="1880" actId="478"/>
          <ac:picMkLst>
            <pc:docMk/>
            <pc:sldMk cId="703788779" sldId="269"/>
            <ac:picMk id="14344" creationId="{4042841C-C833-C887-FEE1-8561C03EC286}"/>
          </ac:picMkLst>
        </pc:picChg>
      </pc:sldChg>
      <pc:sldChg chg="del">
        <pc:chgData name="faikm.jp@gmail.com" userId="1e06fbe8c97db08e" providerId="LiveId" clId="{ADCED032-7F2C-4970-A9A3-868E333E01D4}" dt="2023-02-19T12:47:21.299" v="1920" actId="2696"/>
        <pc:sldMkLst>
          <pc:docMk/>
          <pc:sldMk cId="2699744330" sldId="270"/>
        </pc:sldMkLst>
      </pc:sldChg>
      <pc:sldChg chg="addSp delSp modSp mod">
        <pc:chgData name="faikm.jp@gmail.com" userId="1e06fbe8c97db08e" providerId="LiveId" clId="{ADCED032-7F2C-4970-A9A3-868E333E01D4}" dt="2023-02-19T12:57:33.206" v="1986" actId="1076"/>
        <pc:sldMkLst>
          <pc:docMk/>
          <pc:sldMk cId="3940879940" sldId="271"/>
        </pc:sldMkLst>
        <pc:spChg chg="mod">
          <ac:chgData name="faikm.jp@gmail.com" userId="1e06fbe8c97db08e" providerId="LiveId" clId="{ADCED032-7F2C-4970-A9A3-868E333E01D4}" dt="2023-02-19T12:57:33.206" v="1986" actId="1076"/>
          <ac:spMkLst>
            <pc:docMk/>
            <pc:sldMk cId="3940879940" sldId="271"/>
            <ac:spMk id="2" creationId="{EDDC08EC-5EEA-DE98-92A1-68B17A9CBFE1}"/>
          </ac:spMkLst>
        </pc:spChg>
        <pc:spChg chg="add mod">
          <ac:chgData name="faikm.jp@gmail.com" userId="1e06fbe8c97db08e" providerId="LiveId" clId="{ADCED032-7F2C-4970-A9A3-868E333E01D4}" dt="2023-02-19T12:50:37.347" v="1936" actId="21"/>
          <ac:spMkLst>
            <pc:docMk/>
            <pc:sldMk cId="3940879940" sldId="271"/>
            <ac:spMk id="3" creationId="{FC54607F-E03D-D62A-4BA9-17090C3191D3}"/>
          </ac:spMkLst>
        </pc:spChg>
        <pc:picChg chg="add mod">
          <ac:chgData name="faikm.jp@gmail.com" userId="1e06fbe8c97db08e" providerId="LiveId" clId="{ADCED032-7F2C-4970-A9A3-868E333E01D4}" dt="2023-02-19T12:52:30.452" v="1948" actId="14100"/>
          <ac:picMkLst>
            <pc:docMk/>
            <pc:sldMk cId="3940879940" sldId="271"/>
            <ac:picMk id="9218" creationId="{7936A7AB-C1A3-CF0B-73F4-133B5DA4800E}"/>
          </ac:picMkLst>
        </pc:picChg>
        <pc:picChg chg="add mod">
          <ac:chgData name="faikm.jp@gmail.com" userId="1e06fbe8c97db08e" providerId="LiveId" clId="{ADCED032-7F2C-4970-A9A3-868E333E01D4}" dt="2023-02-19T12:55:05.294" v="1964" actId="1076"/>
          <ac:picMkLst>
            <pc:docMk/>
            <pc:sldMk cId="3940879940" sldId="271"/>
            <ac:picMk id="9220" creationId="{015D6440-47C2-0ED0-BF2B-DC75D1AC9183}"/>
          </ac:picMkLst>
        </pc:picChg>
        <pc:picChg chg="add mod">
          <ac:chgData name="faikm.jp@gmail.com" userId="1e06fbe8c97db08e" providerId="LiveId" clId="{ADCED032-7F2C-4970-A9A3-868E333E01D4}" dt="2023-02-19T12:54:27.233" v="1961" actId="1076"/>
          <ac:picMkLst>
            <pc:docMk/>
            <pc:sldMk cId="3940879940" sldId="271"/>
            <ac:picMk id="9222" creationId="{A1DCE6EB-7FB8-6DE2-B20D-A1D56E5A7E47}"/>
          </ac:picMkLst>
        </pc:picChg>
        <pc:picChg chg="add mod">
          <ac:chgData name="faikm.jp@gmail.com" userId="1e06fbe8c97db08e" providerId="LiveId" clId="{ADCED032-7F2C-4970-A9A3-868E333E01D4}" dt="2023-02-19T12:57:04.971" v="1973" actId="14100"/>
          <ac:picMkLst>
            <pc:docMk/>
            <pc:sldMk cId="3940879940" sldId="271"/>
            <ac:picMk id="9224" creationId="{59121E44-02EE-78E2-4A03-F598396AD02B}"/>
          </ac:picMkLst>
        </pc:picChg>
        <pc:picChg chg="del">
          <ac:chgData name="faikm.jp@gmail.com" userId="1e06fbe8c97db08e" providerId="LiveId" clId="{ADCED032-7F2C-4970-A9A3-868E333E01D4}" dt="2023-02-19T12:50:37.347" v="1936" actId="21"/>
          <ac:picMkLst>
            <pc:docMk/>
            <pc:sldMk cId="3940879940" sldId="271"/>
            <ac:picMk id="16386" creationId="{ABC11A79-50C3-CFF3-D49C-8FB127C6C558}"/>
          </ac:picMkLst>
        </pc:picChg>
        <pc:picChg chg="del">
          <ac:chgData name="faikm.jp@gmail.com" userId="1e06fbe8c97db08e" providerId="LiveId" clId="{ADCED032-7F2C-4970-A9A3-868E333E01D4}" dt="2023-02-19T12:50:46.233" v="1937" actId="21"/>
          <ac:picMkLst>
            <pc:docMk/>
            <pc:sldMk cId="3940879940" sldId="271"/>
            <ac:picMk id="16388" creationId="{976D3C59-4CBC-78FF-3B35-B11ED1719882}"/>
          </ac:picMkLst>
        </pc:picChg>
        <pc:picChg chg="mod">
          <ac:chgData name="faikm.jp@gmail.com" userId="1e06fbe8c97db08e" providerId="LiveId" clId="{ADCED032-7F2C-4970-A9A3-868E333E01D4}" dt="2023-02-19T12:52:06.222" v="1943" actId="1076"/>
          <ac:picMkLst>
            <pc:docMk/>
            <pc:sldMk cId="3940879940" sldId="271"/>
            <ac:picMk id="16390" creationId="{29403B14-63B4-62B2-E43A-E27F61178A16}"/>
          </ac:picMkLst>
        </pc:picChg>
      </pc:sldChg>
      <pc:sldChg chg="addSp delSp modSp mod">
        <pc:chgData name="faikm.jp@gmail.com" userId="1e06fbe8c97db08e" providerId="LiveId" clId="{ADCED032-7F2C-4970-A9A3-868E333E01D4}" dt="2023-02-20T10:25:05.242" v="2139" actId="2711"/>
        <pc:sldMkLst>
          <pc:docMk/>
          <pc:sldMk cId="1626495657" sldId="273"/>
        </pc:sldMkLst>
        <pc:spChg chg="add mod">
          <ac:chgData name="faikm.jp@gmail.com" userId="1e06fbe8c97db08e" providerId="LiveId" clId="{ADCED032-7F2C-4970-A9A3-868E333E01D4}" dt="2023-02-20T08:48:46.914" v="2026" actId="21"/>
          <ac:spMkLst>
            <pc:docMk/>
            <pc:sldMk cId="1626495657" sldId="273"/>
            <ac:spMk id="2" creationId="{DE5E979E-0F55-5937-802B-28E96E93EB4E}"/>
          </ac:spMkLst>
        </pc:spChg>
        <pc:spChg chg="mod">
          <ac:chgData name="faikm.jp@gmail.com" userId="1e06fbe8c97db08e" providerId="LiveId" clId="{ADCED032-7F2C-4970-A9A3-868E333E01D4}" dt="2023-02-20T10:25:05.242" v="2139" actId="2711"/>
          <ac:spMkLst>
            <pc:docMk/>
            <pc:sldMk cId="1626495657" sldId="273"/>
            <ac:spMk id="18459" creationId="{FD30A415-14C8-85ED-D556-623042A1058C}"/>
          </ac:spMkLst>
        </pc:spChg>
        <pc:picChg chg="add del mod">
          <ac:chgData name="faikm.jp@gmail.com" userId="1e06fbe8c97db08e" providerId="LiveId" clId="{ADCED032-7F2C-4970-A9A3-868E333E01D4}" dt="2023-02-20T10:18:31.652" v="2080" actId="21"/>
          <ac:picMkLst>
            <pc:docMk/>
            <pc:sldMk cId="1626495657" sldId="273"/>
            <ac:picMk id="3" creationId="{557FAB96-D2A0-97AB-A61A-376CC3162E44}"/>
          </ac:picMkLst>
        </pc:picChg>
        <pc:picChg chg="add del mod">
          <ac:chgData name="faikm.jp@gmail.com" userId="1e06fbe8c97db08e" providerId="LiveId" clId="{ADCED032-7F2C-4970-A9A3-868E333E01D4}" dt="2023-02-20T10:18:45.840" v="2084" actId="21"/>
          <ac:picMkLst>
            <pc:docMk/>
            <pc:sldMk cId="1626495657" sldId="273"/>
            <ac:picMk id="4" creationId="{E8A77610-2F4C-90F8-D204-18E4E040D4EF}"/>
          </ac:picMkLst>
        </pc:picChg>
        <pc:picChg chg="add mod">
          <ac:chgData name="faikm.jp@gmail.com" userId="1e06fbe8c97db08e" providerId="LiveId" clId="{ADCED032-7F2C-4970-A9A3-868E333E01D4}" dt="2023-02-20T10:19:59.519" v="2099" actId="14100"/>
          <ac:picMkLst>
            <pc:docMk/>
            <pc:sldMk cId="1626495657" sldId="273"/>
            <ac:picMk id="10242" creationId="{20BA4045-030D-BFA0-DA41-BAC3EAC644F2}"/>
          </ac:picMkLst>
        </pc:picChg>
        <pc:picChg chg="add mod">
          <ac:chgData name="faikm.jp@gmail.com" userId="1e06fbe8c97db08e" providerId="LiveId" clId="{ADCED032-7F2C-4970-A9A3-868E333E01D4}" dt="2023-02-20T10:20:02.809" v="2100" actId="14100"/>
          <ac:picMkLst>
            <pc:docMk/>
            <pc:sldMk cId="1626495657" sldId="273"/>
            <ac:picMk id="10244" creationId="{AFC8093A-B975-2D7F-19F9-5B6E0574AFD3}"/>
          </ac:picMkLst>
        </pc:picChg>
        <pc:picChg chg="add del mod">
          <ac:chgData name="faikm.jp@gmail.com" userId="1e06fbe8c97db08e" providerId="LiveId" clId="{ADCED032-7F2C-4970-A9A3-868E333E01D4}" dt="2023-02-20T10:18:38.226" v="2082" actId="21"/>
          <ac:picMkLst>
            <pc:docMk/>
            <pc:sldMk cId="1626495657" sldId="273"/>
            <ac:picMk id="10246" creationId="{FFBF0B60-D860-76CC-891C-281B5F8F388E}"/>
          </ac:picMkLst>
        </pc:picChg>
        <pc:picChg chg="del">
          <ac:chgData name="faikm.jp@gmail.com" userId="1e06fbe8c97db08e" providerId="LiveId" clId="{ADCED032-7F2C-4970-A9A3-868E333E01D4}" dt="2023-02-20T08:48:46.914" v="2026" actId="21"/>
          <ac:picMkLst>
            <pc:docMk/>
            <pc:sldMk cId="1626495657" sldId="273"/>
            <ac:picMk id="18434" creationId="{10604E35-431C-4C71-F27E-D578B46D2B8A}"/>
          </ac:picMkLst>
        </pc:picChg>
        <pc:picChg chg="del">
          <ac:chgData name="faikm.jp@gmail.com" userId="1e06fbe8c97db08e" providerId="LiveId" clId="{ADCED032-7F2C-4970-A9A3-868E333E01D4}" dt="2023-02-20T08:48:43.615" v="2023" actId="21"/>
          <ac:picMkLst>
            <pc:docMk/>
            <pc:sldMk cId="1626495657" sldId="273"/>
            <ac:picMk id="18436" creationId="{3BCA3795-9B21-19A3-B95F-802B2884A674}"/>
          </ac:picMkLst>
        </pc:picChg>
        <pc:picChg chg="del mod">
          <ac:chgData name="faikm.jp@gmail.com" userId="1e06fbe8c97db08e" providerId="LiveId" clId="{ADCED032-7F2C-4970-A9A3-868E333E01D4}" dt="2023-02-20T08:48:40.389" v="2021" actId="21"/>
          <ac:picMkLst>
            <pc:docMk/>
            <pc:sldMk cId="1626495657" sldId="273"/>
            <ac:picMk id="18438" creationId="{A9E38F00-88F0-7F9C-85F6-17C5707F5AFA}"/>
          </ac:picMkLst>
        </pc:picChg>
        <pc:picChg chg="del">
          <ac:chgData name="faikm.jp@gmail.com" userId="1e06fbe8c97db08e" providerId="LiveId" clId="{ADCED032-7F2C-4970-A9A3-868E333E01D4}" dt="2023-02-20T08:48:41.998" v="2022" actId="21"/>
          <ac:picMkLst>
            <pc:docMk/>
            <pc:sldMk cId="1626495657" sldId="273"/>
            <ac:picMk id="18440" creationId="{140BE465-26F2-82CD-E4C0-CC4A0D1CB7E3}"/>
          </ac:picMkLst>
        </pc:picChg>
        <pc:picChg chg="del">
          <ac:chgData name="faikm.jp@gmail.com" userId="1e06fbe8c97db08e" providerId="LiveId" clId="{ADCED032-7F2C-4970-A9A3-868E333E01D4}" dt="2023-02-20T08:48:36.741" v="2018" actId="21"/>
          <ac:picMkLst>
            <pc:docMk/>
            <pc:sldMk cId="1626495657" sldId="273"/>
            <ac:picMk id="18442" creationId="{DDDFA610-8F16-CACA-72DA-9E5BBD69CACA}"/>
          </ac:picMkLst>
        </pc:picChg>
        <pc:picChg chg="del mod">
          <ac:chgData name="faikm.jp@gmail.com" userId="1e06fbe8c97db08e" providerId="LiveId" clId="{ADCED032-7F2C-4970-A9A3-868E333E01D4}" dt="2023-02-20T08:48:45.586" v="2025" actId="21"/>
          <ac:picMkLst>
            <pc:docMk/>
            <pc:sldMk cId="1626495657" sldId="273"/>
            <ac:picMk id="18444" creationId="{7190508E-2C02-43E0-2140-B5C2BAD0A82B}"/>
          </ac:picMkLst>
        </pc:picChg>
        <pc:picChg chg="del">
          <ac:chgData name="faikm.jp@gmail.com" userId="1e06fbe8c97db08e" providerId="LiveId" clId="{ADCED032-7F2C-4970-A9A3-868E333E01D4}" dt="2023-02-20T08:48:38.555" v="2019" actId="21"/>
          <ac:picMkLst>
            <pc:docMk/>
            <pc:sldMk cId="1626495657" sldId="273"/>
            <ac:picMk id="18446" creationId="{D797BC72-7EDA-F64E-D287-3774983D4AD9}"/>
          </ac:picMkLst>
        </pc:picChg>
      </pc:sldChg>
      <pc:sldChg chg="addSp delSp modSp mod">
        <pc:chgData name="faikm.jp@gmail.com" userId="1e06fbe8c97db08e" providerId="LiveId" clId="{ADCED032-7F2C-4970-A9A3-868E333E01D4}" dt="2023-02-20T10:17:29.224" v="2072" actId="2711"/>
        <pc:sldMkLst>
          <pc:docMk/>
          <pc:sldMk cId="3710375181" sldId="274"/>
        </pc:sldMkLst>
        <pc:spChg chg="mod">
          <ac:chgData name="faikm.jp@gmail.com" userId="1e06fbe8c97db08e" providerId="LiveId" clId="{ADCED032-7F2C-4970-A9A3-868E333E01D4}" dt="2023-02-20T10:17:29.224" v="2072" actId="2711"/>
          <ac:spMkLst>
            <pc:docMk/>
            <pc:sldMk cId="3710375181" sldId="274"/>
            <ac:spMk id="2" creationId="{CE4BAB68-855F-5404-3840-87025FF9A924}"/>
          </ac:spMkLst>
        </pc:spChg>
        <pc:spChg chg="add del mod">
          <ac:chgData name="faikm.jp@gmail.com" userId="1e06fbe8c97db08e" providerId="LiveId" clId="{ADCED032-7F2C-4970-A9A3-868E333E01D4}" dt="2023-02-20T10:16:27.907" v="2064" actId="21"/>
          <ac:spMkLst>
            <pc:docMk/>
            <pc:sldMk cId="3710375181" sldId="274"/>
            <ac:spMk id="3" creationId="{FB92D902-C6CF-928D-A2E8-AB756D4942FB}"/>
          </ac:spMkLst>
        </pc:spChg>
        <pc:picChg chg="add del mod">
          <ac:chgData name="faikm.jp@gmail.com" userId="1e06fbe8c97db08e" providerId="LiveId" clId="{ADCED032-7F2C-4970-A9A3-868E333E01D4}" dt="2023-02-20T10:17:17.224" v="2071" actId="171"/>
          <ac:picMkLst>
            <pc:docMk/>
            <pc:sldMk cId="3710375181" sldId="274"/>
            <ac:picMk id="12290" creationId="{B221245C-6537-B675-D43E-A242D55B9499}"/>
          </ac:picMkLst>
        </pc:picChg>
        <pc:picChg chg="del">
          <ac:chgData name="faikm.jp@gmail.com" userId="1e06fbe8c97db08e" providerId="LiveId" clId="{ADCED032-7F2C-4970-A9A3-868E333E01D4}" dt="2023-02-19T11:45:10.776" v="110" actId="21"/>
          <ac:picMkLst>
            <pc:docMk/>
            <pc:sldMk cId="3710375181" sldId="274"/>
            <ac:picMk id="19458" creationId="{E95A7545-9363-8036-8521-C75CAF4D7F03}"/>
          </ac:picMkLst>
        </pc:picChg>
      </pc:sldChg>
      <pc:sldChg chg="del">
        <pc:chgData name="faikm.jp@gmail.com" userId="1e06fbe8c97db08e" providerId="LiveId" clId="{ADCED032-7F2C-4970-A9A3-868E333E01D4}" dt="2023-02-19T12:21:01.795" v="1692" actId="2696"/>
        <pc:sldMkLst>
          <pc:docMk/>
          <pc:sldMk cId="3444889687" sldId="276"/>
        </pc:sldMkLst>
      </pc:sldChg>
      <pc:sldChg chg="del">
        <pc:chgData name="faikm.jp@gmail.com" userId="1e06fbe8c97db08e" providerId="LiveId" clId="{ADCED032-7F2C-4970-A9A3-868E333E01D4}" dt="2023-02-19T12:20:49.081" v="1684" actId="2696"/>
        <pc:sldMkLst>
          <pc:docMk/>
          <pc:sldMk cId="949212031" sldId="277"/>
        </pc:sldMkLst>
      </pc:sldChg>
      <pc:sldChg chg="del">
        <pc:chgData name="faikm.jp@gmail.com" userId="1e06fbe8c97db08e" providerId="LiveId" clId="{ADCED032-7F2C-4970-A9A3-868E333E01D4}" dt="2023-02-19T12:20:51.152" v="1685" actId="2696"/>
        <pc:sldMkLst>
          <pc:docMk/>
          <pc:sldMk cId="1447241808" sldId="278"/>
        </pc:sldMkLst>
      </pc:sldChg>
      <pc:sldChg chg="del">
        <pc:chgData name="faikm.jp@gmail.com" userId="1e06fbe8c97db08e" providerId="LiveId" clId="{ADCED032-7F2C-4970-A9A3-868E333E01D4}" dt="2023-02-19T12:20:52.159" v="1686" actId="2696"/>
        <pc:sldMkLst>
          <pc:docMk/>
          <pc:sldMk cId="3720103304" sldId="279"/>
        </pc:sldMkLst>
      </pc:sldChg>
      <pc:sldChg chg="del">
        <pc:chgData name="faikm.jp@gmail.com" userId="1e06fbe8c97db08e" providerId="LiveId" clId="{ADCED032-7F2C-4970-A9A3-868E333E01D4}" dt="2023-02-19T12:20:53.049" v="1687" actId="2696"/>
        <pc:sldMkLst>
          <pc:docMk/>
          <pc:sldMk cId="4166920475" sldId="280"/>
        </pc:sldMkLst>
      </pc:sldChg>
      <pc:sldChg chg="del">
        <pc:chgData name="faikm.jp@gmail.com" userId="1e06fbe8c97db08e" providerId="LiveId" clId="{ADCED032-7F2C-4970-A9A3-868E333E01D4}" dt="2023-02-19T12:20:54.706" v="1688" actId="2696"/>
        <pc:sldMkLst>
          <pc:docMk/>
          <pc:sldMk cId="1743511712" sldId="281"/>
        </pc:sldMkLst>
      </pc:sldChg>
      <pc:sldChg chg="del">
        <pc:chgData name="faikm.jp@gmail.com" userId="1e06fbe8c97db08e" providerId="LiveId" clId="{ADCED032-7F2C-4970-A9A3-868E333E01D4}" dt="2023-02-20T09:19:25.123" v="2037" actId="2696"/>
        <pc:sldMkLst>
          <pc:docMk/>
          <pc:sldMk cId="115665116" sldId="282"/>
        </pc:sldMkLst>
      </pc:sldChg>
      <pc:sldChg chg="del">
        <pc:chgData name="faikm.jp@gmail.com" userId="1e06fbe8c97db08e" providerId="LiveId" clId="{ADCED032-7F2C-4970-A9A3-868E333E01D4}" dt="2023-02-20T09:19:15.145" v="2032" actId="2696"/>
        <pc:sldMkLst>
          <pc:docMk/>
          <pc:sldMk cId="1620134341" sldId="283"/>
        </pc:sldMkLst>
      </pc:sldChg>
      <pc:sldChg chg="del">
        <pc:chgData name="faikm.jp@gmail.com" userId="1e06fbe8c97db08e" providerId="LiveId" clId="{ADCED032-7F2C-4970-A9A3-868E333E01D4}" dt="2023-02-20T09:19:17.634" v="2033" actId="2696"/>
        <pc:sldMkLst>
          <pc:docMk/>
          <pc:sldMk cId="2697304248" sldId="284"/>
        </pc:sldMkLst>
      </pc:sldChg>
      <pc:sldChg chg="del">
        <pc:chgData name="faikm.jp@gmail.com" userId="1e06fbe8c97db08e" providerId="LiveId" clId="{ADCED032-7F2C-4970-A9A3-868E333E01D4}" dt="2023-02-20T09:19:19.220" v="2034" actId="2696"/>
        <pc:sldMkLst>
          <pc:docMk/>
          <pc:sldMk cId="3875532593" sldId="285"/>
        </pc:sldMkLst>
      </pc:sldChg>
      <pc:sldChg chg="del">
        <pc:chgData name="faikm.jp@gmail.com" userId="1e06fbe8c97db08e" providerId="LiveId" clId="{ADCED032-7F2C-4970-A9A3-868E333E01D4}" dt="2023-02-20T09:19:20.742" v="2035" actId="2696"/>
        <pc:sldMkLst>
          <pc:docMk/>
          <pc:sldMk cId="789144376" sldId="286"/>
        </pc:sldMkLst>
      </pc:sldChg>
      <pc:sldChg chg="del">
        <pc:chgData name="faikm.jp@gmail.com" userId="1e06fbe8c97db08e" providerId="LiveId" clId="{ADCED032-7F2C-4970-A9A3-868E333E01D4}" dt="2023-02-20T09:19:21.983" v="2036" actId="2696"/>
        <pc:sldMkLst>
          <pc:docMk/>
          <pc:sldMk cId="1995459912" sldId="287"/>
        </pc:sldMkLst>
      </pc:sldChg>
      <pc:sldChg chg="addSp delSp modSp del">
        <pc:chgData name="faikm.jp@gmail.com" userId="1e06fbe8c97db08e" providerId="LiveId" clId="{ADCED032-7F2C-4970-A9A3-868E333E01D4}" dt="2023-02-20T10:25:26.083" v="2141" actId="2696"/>
        <pc:sldMkLst>
          <pc:docMk/>
          <pc:sldMk cId="3004394977" sldId="288"/>
        </pc:sldMkLst>
        <pc:spChg chg="add mod">
          <ac:chgData name="faikm.jp@gmail.com" userId="1e06fbe8c97db08e" providerId="LiveId" clId="{ADCED032-7F2C-4970-A9A3-868E333E01D4}" dt="2023-02-20T09:21:35.729" v="2038" actId="21"/>
          <ac:spMkLst>
            <pc:docMk/>
            <pc:sldMk cId="3004394977" sldId="288"/>
            <ac:spMk id="2" creationId="{334BF031-1079-FA2F-FA6B-8742878473E1}"/>
          </ac:spMkLst>
        </pc:spChg>
        <pc:picChg chg="add del mod">
          <ac:chgData name="faikm.jp@gmail.com" userId="1e06fbe8c97db08e" providerId="LiveId" clId="{ADCED032-7F2C-4970-A9A3-868E333E01D4}" dt="2023-02-20T09:21:39.601" v="2040"/>
          <ac:picMkLst>
            <pc:docMk/>
            <pc:sldMk cId="3004394977" sldId="288"/>
            <ac:picMk id="3" creationId="{10C28E0A-3A3F-7557-44E9-43DEFB8A619F}"/>
          </ac:picMkLst>
        </pc:picChg>
        <pc:picChg chg="del">
          <ac:chgData name="faikm.jp@gmail.com" userId="1e06fbe8c97db08e" providerId="LiveId" clId="{ADCED032-7F2C-4970-A9A3-868E333E01D4}" dt="2023-02-20T09:21:35.729" v="2038" actId="21"/>
          <ac:picMkLst>
            <pc:docMk/>
            <pc:sldMk cId="3004394977" sldId="288"/>
            <ac:picMk id="1026" creationId="{3C421473-C1CC-A3ED-9846-1BBADA3E400F}"/>
          </ac:picMkLst>
        </pc:picChg>
        <pc:picChg chg="add del mod">
          <ac:chgData name="faikm.jp@gmail.com" userId="1e06fbe8c97db08e" providerId="LiveId" clId="{ADCED032-7F2C-4970-A9A3-868E333E01D4}" dt="2023-02-20T09:22:46.227" v="2046" actId="21"/>
          <ac:picMkLst>
            <pc:docMk/>
            <pc:sldMk cId="3004394977" sldId="288"/>
            <ac:picMk id="11266" creationId="{F7EABE43-9A49-31BF-A72B-9A62AD80375E}"/>
          </ac:picMkLst>
        </pc:picChg>
      </pc:sldChg>
      <pc:sldChg chg="addSp delSp modSp del mod">
        <pc:chgData name="faikm.jp@gmail.com" userId="1e06fbe8c97db08e" providerId="LiveId" clId="{ADCED032-7F2C-4970-A9A3-868E333E01D4}" dt="2023-02-20T10:25:26.799" v="2142" actId="2696"/>
        <pc:sldMkLst>
          <pc:docMk/>
          <pc:sldMk cId="2203156044" sldId="289"/>
        </pc:sldMkLst>
        <pc:spChg chg="add mod">
          <ac:chgData name="faikm.jp@gmail.com" userId="1e06fbe8c97db08e" providerId="LiveId" clId="{ADCED032-7F2C-4970-A9A3-868E333E01D4}" dt="2023-02-20T10:09:53.486" v="2047" actId="21"/>
          <ac:spMkLst>
            <pc:docMk/>
            <pc:sldMk cId="2203156044" sldId="289"/>
            <ac:spMk id="3" creationId="{8E5700FB-AFCC-9BE5-207B-F5D039EF7865}"/>
          </ac:spMkLst>
        </pc:spChg>
        <pc:picChg chg="del">
          <ac:chgData name="faikm.jp@gmail.com" userId="1e06fbe8c97db08e" providerId="LiveId" clId="{ADCED032-7F2C-4970-A9A3-868E333E01D4}" dt="2023-02-20T10:09:53.486" v="2047" actId="21"/>
          <ac:picMkLst>
            <pc:docMk/>
            <pc:sldMk cId="2203156044" sldId="289"/>
            <ac:picMk id="4" creationId="{8DBD9A46-0A54-ED63-625B-913D409FD535}"/>
          </ac:picMkLst>
        </pc:picChg>
      </pc:sldChg>
      <pc:sldChg chg="addSp delSp modSp del mod">
        <pc:chgData name="faikm.jp@gmail.com" userId="1e06fbe8c97db08e" providerId="LiveId" clId="{ADCED032-7F2C-4970-A9A3-868E333E01D4}" dt="2023-02-20T10:25:27.402" v="2143" actId="2696"/>
        <pc:sldMkLst>
          <pc:docMk/>
          <pc:sldMk cId="3978242212" sldId="290"/>
        </pc:sldMkLst>
        <pc:spChg chg="add del mod">
          <ac:chgData name="faikm.jp@gmail.com" userId="1e06fbe8c97db08e" providerId="LiveId" clId="{ADCED032-7F2C-4970-A9A3-868E333E01D4}" dt="2023-02-20T10:11:23.894" v="2050" actId="21"/>
          <ac:spMkLst>
            <pc:docMk/>
            <pc:sldMk cId="3978242212" sldId="290"/>
            <ac:spMk id="3" creationId="{1DB97408-0BD6-1925-7E21-B63CF1A655F0}"/>
          </ac:spMkLst>
        </pc:spChg>
        <pc:picChg chg="add del">
          <ac:chgData name="faikm.jp@gmail.com" userId="1e06fbe8c97db08e" providerId="LiveId" clId="{ADCED032-7F2C-4970-A9A3-868E333E01D4}" dt="2023-02-20T10:11:23.894" v="2050" actId="21"/>
          <ac:picMkLst>
            <pc:docMk/>
            <pc:sldMk cId="3978242212" sldId="290"/>
            <ac:picMk id="4" creationId="{23C467C9-EB9C-9C28-B6AB-F1C48AA531AF}"/>
          </ac:picMkLst>
        </pc:picChg>
      </pc:sldChg>
      <pc:sldChg chg="modSp mod ord">
        <pc:chgData name="faikm.jp@gmail.com" userId="1e06fbe8c97db08e" providerId="LiveId" clId="{ADCED032-7F2C-4970-A9A3-868E333E01D4}" dt="2023-02-20T10:40:02.717" v="2237"/>
        <pc:sldMkLst>
          <pc:docMk/>
          <pc:sldMk cId="3383899995" sldId="291"/>
        </pc:sldMkLst>
        <pc:spChg chg="mod">
          <ac:chgData name="faikm.jp@gmail.com" userId="1e06fbe8c97db08e" providerId="LiveId" clId="{ADCED032-7F2C-4970-A9A3-868E333E01D4}" dt="2023-02-19T11:28:16.606" v="44" actId="20577"/>
          <ac:spMkLst>
            <pc:docMk/>
            <pc:sldMk cId="3383899995" sldId="291"/>
            <ac:spMk id="2" creationId="{EBF3CB09-E962-7E32-709A-7FDEC2EFB2ED}"/>
          </ac:spMkLst>
        </pc:spChg>
        <pc:spChg chg="mod">
          <ac:chgData name="faikm.jp@gmail.com" userId="1e06fbe8c97db08e" providerId="LiveId" clId="{ADCED032-7F2C-4970-A9A3-868E333E01D4}" dt="2023-02-20T10:39:42.710" v="2235" actId="5793"/>
          <ac:spMkLst>
            <pc:docMk/>
            <pc:sldMk cId="3383899995" sldId="291"/>
            <ac:spMk id="3" creationId="{C4FFF14C-97F3-FEC5-A3F3-FDACFAE59D7B}"/>
          </ac:spMkLst>
        </pc:spChg>
      </pc:sldChg>
      <pc:sldChg chg="modSp mod">
        <pc:chgData name="faikm.jp@gmail.com" userId="1e06fbe8c97db08e" providerId="LiveId" clId="{ADCED032-7F2C-4970-A9A3-868E333E01D4}" dt="2023-02-20T11:47:15.041" v="3695" actId="20577"/>
        <pc:sldMkLst>
          <pc:docMk/>
          <pc:sldMk cId="2681511579" sldId="292"/>
        </pc:sldMkLst>
        <pc:spChg chg="mod">
          <ac:chgData name="faikm.jp@gmail.com" userId="1e06fbe8c97db08e" providerId="LiveId" clId="{ADCED032-7F2C-4970-A9A3-868E333E01D4}" dt="2023-02-20T11:47:15.041" v="3695" actId="20577"/>
          <ac:spMkLst>
            <pc:docMk/>
            <pc:sldMk cId="2681511579" sldId="292"/>
            <ac:spMk id="3" creationId="{EE4EBC80-06BE-5543-DA6E-5D293FF59FC2}"/>
          </ac:spMkLst>
        </pc:spChg>
      </pc:sldChg>
      <pc:sldChg chg="modSp del mod">
        <pc:chgData name="faikm.jp@gmail.com" userId="1e06fbe8c97db08e" providerId="LiveId" clId="{ADCED032-7F2C-4970-A9A3-868E333E01D4}" dt="2023-02-20T10:25:24.852" v="2140" actId="2696"/>
        <pc:sldMkLst>
          <pc:docMk/>
          <pc:sldMk cId="3344610726" sldId="293"/>
        </pc:sldMkLst>
        <pc:spChg chg="mod">
          <ac:chgData name="faikm.jp@gmail.com" userId="1e06fbe8c97db08e" providerId="LiveId" clId="{ADCED032-7F2C-4970-A9A3-868E333E01D4}" dt="2023-02-20T08:46:26.218" v="2017" actId="20577"/>
          <ac:spMkLst>
            <pc:docMk/>
            <pc:sldMk cId="3344610726" sldId="293"/>
            <ac:spMk id="2" creationId="{9B7DFCB7-4185-AB9C-8D4A-D6CB4C77FD4A}"/>
          </ac:spMkLst>
        </pc:spChg>
      </pc:sldChg>
      <pc:sldChg chg="addSp delSp modSp new mod">
        <pc:chgData name="faikm.jp@gmail.com" userId="1e06fbe8c97db08e" providerId="LiveId" clId="{ADCED032-7F2C-4970-A9A3-868E333E01D4}" dt="2023-02-19T12:23:46.281" v="1742" actId="1076"/>
        <pc:sldMkLst>
          <pc:docMk/>
          <pc:sldMk cId="4137099998" sldId="294"/>
        </pc:sldMkLst>
        <pc:spChg chg="mod">
          <ac:chgData name="faikm.jp@gmail.com" userId="1e06fbe8c97db08e" providerId="LiveId" clId="{ADCED032-7F2C-4970-A9A3-868E333E01D4}" dt="2023-02-19T12:23:46.281" v="1742" actId="1076"/>
          <ac:spMkLst>
            <pc:docMk/>
            <pc:sldMk cId="4137099998" sldId="294"/>
            <ac:spMk id="2" creationId="{2156473B-1C8B-EC62-977C-EBD822E8DB5E}"/>
          </ac:spMkLst>
        </pc:spChg>
        <pc:spChg chg="del">
          <ac:chgData name="faikm.jp@gmail.com" userId="1e06fbe8c97db08e" providerId="LiveId" clId="{ADCED032-7F2C-4970-A9A3-868E333E01D4}" dt="2023-02-19T12:22:54.733" v="1726" actId="21"/>
          <ac:spMkLst>
            <pc:docMk/>
            <pc:sldMk cId="4137099998" sldId="294"/>
            <ac:spMk id="3" creationId="{EB0E37F0-0FCD-42C5-DA1B-AD7AECE1B8C0}"/>
          </ac:spMkLst>
        </pc:spChg>
        <pc:spChg chg="add del mod">
          <ac:chgData name="faikm.jp@gmail.com" userId="1e06fbe8c97db08e" providerId="LiveId" clId="{ADCED032-7F2C-4970-A9A3-868E333E01D4}" dt="2023-02-19T12:21:57.314" v="1713"/>
          <ac:spMkLst>
            <pc:docMk/>
            <pc:sldMk cId="4137099998" sldId="294"/>
            <ac:spMk id="4" creationId="{C1EF735D-7D48-C3A4-EE8C-235F2DDA6449}"/>
          </ac:spMkLst>
        </pc:spChg>
        <pc:spChg chg="add del">
          <ac:chgData name="faikm.jp@gmail.com" userId="1e06fbe8c97db08e" providerId="LiveId" clId="{ADCED032-7F2C-4970-A9A3-868E333E01D4}" dt="2023-02-19T12:22:08.576" v="1717"/>
          <ac:spMkLst>
            <pc:docMk/>
            <pc:sldMk cId="4137099998" sldId="294"/>
            <ac:spMk id="5" creationId="{7EAE9DC2-95EE-54A4-0355-220A58AD039A}"/>
          </ac:spMkLst>
        </pc:spChg>
        <pc:picChg chg="add del mod ord">
          <ac:chgData name="faikm.jp@gmail.com" userId="1e06fbe8c97db08e" providerId="LiveId" clId="{ADCED032-7F2C-4970-A9A3-868E333E01D4}" dt="2023-02-19T12:22:48.531" v="1725" actId="21"/>
          <ac:picMkLst>
            <pc:docMk/>
            <pc:sldMk cId="4137099998" sldId="294"/>
            <ac:picMk id="6" creationId="{41C80C3B-1C7C-CC32-32F7-684AEA6F1EE2}"/>
          </ac:picMkLst>
        </pc:picChg>
      </pc:sldChg>
      <pc:sldChg chg="new del">
        <pc:chgData name="faikm.jp@gmail.com" userId="1e06fbe8c97db08e" providerId="LiveId" clId="{ADCED032-7F2C-4970-A9A3-868E333E01D4}" dt="2023-02-19T12:23:59.688" v="1746" actId="680"/>
        <pc:sldMkLst>
          <pc:docMk/>
          <pc:sldMk cId="88593179" sldId="295"/>
        </pc:sldMkLst>
      </pc:sldChg>
      <pc:sldChg chg="addSp modSp new mod">
        <pc:chgData name="faikm.jp@gmail.com" userId="1e06fbe8c97db08e" providerId="LiveId" clId="{ADCED032-7F2C-4970-A9A3-868E333E01D4}" dt="2023-02-19T12:26:54.817" v="1797" actId="14100"/>
        <pc:sldMkLst>
          <pc:docMk/>
          <pc:sldMk cId="137177896" sldId="295"/>
        </pc:sldMkLst>
        <pc:spChg chg="mod">
          <ac:chgData name="faikm.jp@gmail.com" userId="1e06fbe8c97db08e" providerId="LiveId" clId="{ADCED032-7F2C-4970-A9A3-868E333E01D4}" dt="2023-02-19T12:26:54.817" v="1797" actId="14100"/>
          <ac:spMkLst>
            <pc:docMk/>
            <pc:sldMk cId="137177896" sldId="295"/>
            <ac:spMk id="2" creationId="{996FB1FA-E2C5-48D0-E2F8-118EE9E9F6AA}"/>
          </ac:spMkLst>
        </pc:spChg>
        <pc:picChg chg="add mod">
          <ac:chgData name="faikm.jp@gmail.com" userId="1e06fbe8c97db08e" providerId="LiveId" clId="{ADCED032-7F2C-4970-A9A3-868E333E01D4}" dt="2023-02-19T12:26:02.261" v="1761" actId="14100"/>
          <ac:picMkLst>
            <pc:docMk/>
            <pc:sldMk cId="137177896" sldId="295"/>
            <ac:picMk id="4098" creationId="{3500AB90-1C69-3298-8794-895AD5A76074}"/>
          </ac:picMkLst>
        </pc:picChg>
        <pc:picChg chg="add mod">
          <ac:chgData name="faikm.jp@gmail.com" userId="1e06fbe8c97db08e" providerId="LiveId" clId="{ADCED032-7F2C-4970-A9A3-868E333E01D4}" dt="2023-02-19T12:26:06.155" v="1762" actId="14100"/>
          <ac:picMkLst>
            <pc:docMk/>
            <pc:sldMk cId="137177896" sldId="295"/>
            <ac:picMk id="4100" creationId="{5455FEFD-3BDB-8AAF-A996-869E03CDF467}"/>
          </ac:picMkLst>
        </pc:picChg>
      </pc:sldChg>
      <pc:sldChg chg="new del">
        <pc:chgData name="faikm.jp@gmail.com" userId="1e06fbe8c97db08e" providerId="LiveId" clId="{ADCED032-7F2C-4970-A9A3-868E333E01D4}" dt="2023-02-19T12:23:50.791" v="1744" actId="680"/>
        <pc:sldMkLst>
          <pc:docMk/>
          <pc:sldMk cId="984585634" sldId="295"/>
        </pc:sldMkLst>
      </pc:sldChg>
      <pc:sldChg chg="addSp modSp new mod">
        <pc:chgData name="faikm.jp@gmail.com" userId="1e06fbe8c97db08e" providerId="LiveId" clId="{ADCED032-7F2C-4970-A9A3-868E333E01D4}" dt="2023-02-19T12:28:58.993" v="1832" actId="1076"/>
        <pc:sldMkLst>
          <pc:docMk/>
          <pc:sldMk cId="3472504028" sldId="296"/>
        </pc:sldMkLst>
        <pc:spChg chg="mod ord">
          <ac:chgData name="faikm.jp@gmail.com" userId="1e06fbe8c97db08e" providerId="LiveId" clId="{ADCED032-7F2C-4970-A9A3-868E333E01D4}" dt="2023-02-19T12:28:58.993" v="1832" actId="1076"/>
          <ac:spMkLst>
            <pc:docMk/>
            <pc:sldMk cId="3472504028" sldId="296"/>
            <ac:spMk id="2" creationId="{EEE5E844-392F-49E7-D732-5813CE2A857C}"/>
          </ac:spMkLst>
        </pc:spChg>
        <pc:picChg chg="add mod">
          <ac:chgData name="faikm.jp@gmail.com" userId="1e06fbe8c97db08e" providerId="LiveId" clId="{ADCED032-7F2C-4970-A9A3-868E333E01D4}" dt="2023-02-19T12:28:07.515" v="1804" actId="14100"/>
          <ac:picMkLst>
            <pc:docMk/>
            <pc:sldMk cId="3472504028" sldId="296"/>
            <ac:picMk id="5122" creationId="{73797C30-758C-1CCB-527F-30DAA06AED22}"/>
          </ac:picMkLst>
        </pc:picChg>
      </pc:sldChg>
      <pc:sldChg chg="addSp delSp modSp new ord">
        <pc:chgData name="faikm.jp@gmail.com" userId="1e06fbe8c97db08e" providerId="LiveId" clId="{ADCED032-7F2C-4970-A9A3-868E333E01D4}" dt="2023-02-19T12:37:55.555" v="1863" actId="14100"/>
        <pc:sldMkLst>
          <pc:docMk/>
          <pc:sldMk cId="1159462818" sldId="297"/>
        </pc:sldMkLst>
        <pc:picChg chg="add mod">
          <ac:chgData name="faikm.jp@gmail.com" userId="1e06fbe8c97db08e" providerId="LiveId" clId="{ADCED032-7F2C-4970-A9A3-868E333E01D4}" dt="2023-02-19T12:37:55.555" v="1863" actId="14100"/>
          <ac:picMkLst>
            <pc:docMk/>
            <pc:sldMk cId="1159462818" sldId="297"/>
            <ac:picMk id="3" creationId="{469C96BB-DE43-1B54-3E64-E0F26F9C56BD}"/>
          </ac:picMkLst>
        </pc:picChg>
        <pc:picChg chg="add mod">
          <ac:chgData name="faikm.jp@gmail.com" userId="1e06fbe8c97db08e" providerId="LiveId" clId="{ADCED032-7F2C-4970-A9A3-868E333E01D4}" dt="2023-02-19T12:37:52.015" v="1862" actId="14100"/>
          <ac:picMkLst>
            <pc:docMk/>
            <pc:sldMk cId="1159462818" sldId="297"/>
            <ac:picMk id="7170" creationId="{76E6C5A2-6D5A-394D-D2BC-4E2485C75582}"/>
          </ac:picMkLst>
        </pc:picChg>
        <pc:picChg chg="add del mod">
          <ac:chgData name="faikm.jp@gmail.com" userId="1e06fbe8c97db08e" providerId="LiveId" clId="{ADCED032-7F2C-4970-A9A3-868E333E01D4}" dt="2023-02-19T12:37:08.348" v="1857" actId="21"/>
          <ac:picMkLst>
            <pc:docMk/>
            <pc:sldMk cId="1159462818" sldId="297"/>
            <ac:picMk id="7172" creationId="{4F9E8367-FD4B-19F2-16C0-CAE484431B71}"/>
          </ac:picMkLst>
        </pc:picChg>
      </pc:sldChg>
      <pc:sldChg chg="addSp delSp modSp new del">
        <pc:chgData name="faikm.jp@gmail.com" userId="1e06fbe8c97db08e" providerId="LiveId" clId="{ADCED032-7F2C-4970-A9A3-868E333E01D4}" dt="2023-02-19T12:38:03.670" v="1864" actId="2696"/>
        <pc:sldMkLst>
          <pc:docMk/>
          <pc:sldMk cId="1309710066" sldId="298"/>
        </pc:sldMkLst>
        <pc:picChg chg="add del mod">
          <ac:chgData name="faikm.jp@gmail.com" userId="1e06fbe8c97db08e" providerId="LiveId" clId="{ADCED032-7F2C-4970-A9A3-868E333E01D4}" dt="2023-02-19T12:37:34.258" v="1858" actId="21"/>
          <ac:picMkLst>
            <pc:docMk/>
            <pc:sldMk cId="1309710066" sldId="298"/>
            <ac:picMk id="6146" creationId="{0D72F052-886C-1866-315B-743B451541EB}"/>
          </ac:picMkLst>
        </pc:picChg>
      </pc:sldChg>
      <pc:sldChg chg="addSp delSp modSp new mod">
        <pc:chgData name="faikm.jp@gmail.com" userId="1e06fbe8c97db08e" providerId="LiveId" clId="{ADCED032-7F2C-4970-A9A3-868E333E01D4}" dt="2023-02-20T10:34:58.934" v="2192" actId="2711"/>
        <pc:sldMkLst>
          <pc:docMk/>
          <pc:sldMk cId="2449244845" sldId="299"/>
        </pc:sldMkLst>
        <pc:spChg chg="mod">
          <ac:chgData name="faikm.jp@gmail.com" userId="1e06fbe8c97db08e" providerId="LiveId" clId="{ADCED032-7F2C-4970-A9A3-868E333E01D4}" dt="2023-02-20T10:34:58.934" v="2192" actId="2711"/>
          <ac:spMkLst>
            <pc:docMk/>
            <pc:sldMk cId="2449244845" sldId="299"/>
            <ac:spMk id="2" creationId="{9E6994F8-E13A-B0D2-F0F4-A17008136968}"/>
          </ac:spMkLst>
        </pc:spChg>
        <pc:picChg chg="add del">
          <ac:chgData name="faikm.jp@gmail.com" userId="1e06fbe8c97db08e" providerId="LiveId" clId="{ADCED032-7F2C-4970-A9A3-868E333E01D4}" dt="2023-02-20T10:33:10.610" v="2156"/>
          <ac:picMkLst>
            <pc:docMk/>
            <pc:sldMk cId="2449244845" sldId="299"/>
            <ac:picMk id="15362" creationId="{DC0C25DE-0951-EAF1-F2EB-672C2D4381A1}"/>
          </ac:picMkLst>
        </pc:picChg>
        <pc:picChg chg="add mod">
          <ac:chgData name="faikm.jp@gmail.com" userId="1e06fbe8c97db08e" providerId="LiveId" clId="{ADCED032-7F2C-4970-A9A3-868E333E01D4}" dt="2023-02-20T10:34:43.266" v="2171" actId="14100"/>
          <ac:picMkLst>
            <pc:docMk/>
            <pc:sldMk cId="2449244845" sldId="299"/>
            <ac:picMk id="15364" creationId="{97392311-9704-B99E-2570-374F3FA617FB}"/>
          </ac:picMkLst>
        </pc:picChg>
        <pc:picChg chg="add mod">
          <ac:chgData name="faikm.jp@gmail.com" userId="1e06fbe8c97db08e" providerId="LiveId" clId="{ADCED032-7F2C-4970-A9A3-868E333E01D4}" dt="2023-02-20T10:34:36.224" v="2170" actId="14100"/>
          <ac:picMkLst>
            <pc:docMk/>
            <pc:sldMk cId="2449244845" sldId="299"/>
            <ac:picMk id="15366" creationId="{DE10EE11-1560-875B-57B7-FF27BE5F2984}"/>
          </ac:picMkLst>
        </pc:picChg>
      </pc:sldChg>
      <pc:sldChg chg="addSp delSp modSp new mod">
        <pc:chgData name="faikm.jp@gmail.com" userId="1e06fbe8c97db08e" providerId="LiveId" clId="{ADCED032-7F2C-4970-A9A3-868E333E01D4}" dt="2023-02-20T10:24:14.977" v="2138" actId="403"/>
        <pc:sldMkLst>
          <pc:docMk/>
          <pc:sldMk cId="24458813" sldId="300"/>
        </pc:sldMkLst>
        <pc:spChg chg="mod">
          <ac:chgData name="faikm.jp@gmail.com" userId="1e06fbe8c97db08e" providerId="LiveId" clId="{ADCED032-7F2C-4970-A9A3-868E333E01D4}" dt="2023-02-20T10:24:14.977" v="2138" actId="403"/>
          <ac:spMkLst>
            <pc:docMk/>
            <pc:sldMk cId="24458813" sldId="300"/>
            <ac:spMk id="2" creationId="{738DCCD1-25FA-28F2-883F-6C82B19EB990}"/>
          </ac:spMkLst>
        </pc:spChg>
        <pc:picChg chg="add mod">
          <ac:chgData name="faikm.jp@gmail.com" userId="1e06fbe8c97db08e" providerId="LiveId" clId="{ADCED032-7F2C-4970-A9A3-868E333E01D4}" dt="2023-02-20T10:23:36.267" v="2123" actId="1076"/>
          <ac:picMkLst>
            <pc:docMk/>
            <pc:sldMk cId="24458813" sldId="300"/>
            <ac:picMk id="4" creationId="{E677F0A4-1817-10CC-8D44-D74FB9A80B0E}"/>
          </ac:picMkLst>
        </pc:picChg>
        <pc:picChg chg="add del mod">
          <ac:chgData name="faikm.jp@gmail.com" userId="1e06fbe8c97db08e" providerId="LiveId" clId="{ADCED032-7F2C-4970-A9A3-868E333E01D4}" dt="2023-02-20T10:23:09.055" v="2120" actId="21"/>
          <ac:picMkLst>
            <pc:docMk/>
            <pc:sldMk cId="24458813" sldId="300"/>
            <ac:picMk id="5" creationId="{D0B0BB62-0E99-1154-CEAC-DEC38BF23F2E}"/>
          </ac:picMkLst>
        </pc:picChg>
        <pc:picChg chg="add mod">
          <ac:chgData name="faikm.jp@gmail.com" userId="1e06fbe8c97db08e" providerId="LiveId" clId="{ADCED032-7F2C-4970-A9A3-868E333E01D4}" dt="2023-02-20T10:23:48.132" v="2125" actId="14100"/>
          <ac:picMkLst>
            <pc:docMk/>
            <pc:sldMk cId="24458813" sldId="300"/>
            <ac:picMk id="6" creationId="{B1DE6C3E-3215-56BE-9665-B2062D4364D1}"/>
          </ac:picMkLst>
        </pc:picChg>
      </pc:sldChg>
      <pc:sldChg chg="addSp modSp new">
        <pc:chgData name="faikm.jp@gmail.com" userId="1e06fbe8c97db08e" providerId="LiveId" clId="{ADCED032-7F2C-4970-A9A3-868E333E01D4}" dt="2023-02-20T10:29:33.665" v="2154" actId="14100"/>
        <pc:sldMkLst>
          <pc:docMk/>
          <pc:sldMk cId="368493150" sldId="301"/>
        </pc:sldMkLst>
        <pc:picChg chg="add mod">
          <ac:chgData name="faikm.jp@gmail.com" userId="1e06fbe8c97db08e" providerId="LiveId" clId="{ADCED032-7F2C-4970-A9A3-868E333E01D4}" dt="2023-02-20T10:29:24.753" v="2153" actId="14100"/>
          <ac:picMkLst>
            <pc:docMk/>
            <pc:sldMk cId="368493150" sldId="301"/>
            <ac:picMk id="13314" creationId="{BF4B142D-E994-6DF1-0E45-7BF9B4435DD6}"/>
          </ac:picMkLst>
        </pc:picChg>
        <pc:picChg chg="add mod">
          <ac:chgData name="faikm.jp@gmail.com" userId="1e06fbe8c97db08e" providerId="LiveId" clId="{ADCED032-7F2C-4970-A9A3-868E333E01D4}" dt="2023-02-20T10:29:33.665" v="2154" actId="14100"/>
          <ac:picMkLst>
            <pc:docMk/>
            <pc:sldMk cId="368493150" sldId="301"/>
            <ac:picMk id="13316" creationId="{694418EC-4051-04F7-485E-2E770FCA3B3C}"/>
          </ac:picMkLst>
        </pc:picChg>
      </pc:sldChg>
      <pc:sldChg chg="addSp modSp new mod">
        <pc:chgData name="faikm.jp@gmail.com" userId="1e06fbe8c97db08e" providerId="LiveId" clId="{ADCED032-7F2C-4970-A9A3-868E333E01D4}" dt="2023-02-20T10:38:24.841" v="2232" actId="403"/>
        <pc:sldMkLst>
          <pc:docMk/>
          <pc:sldMk cId="2199830514" sldId="302"/>
        </pc:sldMkLst>
        <pc:spChg chg="mod">
          <ac:chgData name="faikm.jp@gmail.com" userId="1e06fbe8c97db08e" providerId="LiveId" clId="{ADCED032-7F2C-4970-A9A3-868E333E01D4}" dt="2023-02-20T10:38:24.841" v="2232" actId="403"/>
          <ac:spMkLst>
            <pc:docMk/>
            <pc:sldMk cId="2199830514" sldId="302"/>
            <ac:spMk id="2" creationId="{B430D8FB-23E4-799B-D837-D0539B5E6194}"/>
          </ac:spMkLst>
        </pc:spChg>
        <pc:picChg chg="add mod">
          <ac:chgData name="faikm.jp@gmail.com" userId="1e06fbe8c97db08e" providerId="LiveId" clId="{ADCED032-7F2C-4970-A9A3-868E333E01D4}" dt="2023-02-20T10:37:44.544" v="2206" actId="14100"/>
          <ac:picMkLst>
            <pc:docMk/>
            <pc:sldMk cId="2199830514" sldId="302"/>
            <ac:picMk id="16386" creationId="{915B893C-407E-3792-5C7A-6587AC501FC9}"/>
          </ac:picMkLst>
        </pc:picChg>
        <pc:picChg chg="add mod">
          <ac:chgData name="faikm.jp@gmail.com" userId="1e06fbe8c97db08e" providerId="LiveId" clId="{ADCED032-7F2C-4970-A9A3-868E333E01D4}" dt="2023-02-20T10:37:47.458" v="2207" actId="14100"/>
          <ac:picMkLst>
            <pc:docMk/>
            <pc:sldMk cId="2199830514" sldId="302"/>
            <ac:picMk id="16388" creationId="{6C180760-91DA-7823-2C17-44AE493326F3}"/>
          </ac:picMkLst>
        </pc:picChg>
      </pc:sldChg>
      <pc:sldChg chg="modSp add mod">
        <pc:chgData name="faikm.jp@gmail.com" userId="1e06fbe8c97db08e" providerId="LiveId" clId="{ADCED032-7F2C-4970-A9A3-868E333E01D4}" dt="2023-02-20T11:46:11.725" v="3612" actId="20577"/>
        <pc:sldMkLst>
          <pc:docMk/>
          <pc:sldMk cId="901562304" sldId="303"/>
        </pc:sldMkLst>
        <pc:spChg chg="mod">
          <ac:chgData name="faikm.jp@gmail.com" userId="1e06fbe8c97db08e" providerId="LiveId" clId="{ADCED032-7F2C-4970-A9A3-868E333E01D4}" dt="2023-02-20T11:46:11.725" v="3612" actId="20577"/>
          <ac:spMkLst>
            <pc:docMk/>
            <pc:sldMk cId="901562304" sldId="303"/>
            <ac:spMk id="3" creationId="{EE4EBC80-06BE-5543-DA6E-5D293FF59FC2}"/>
          </ac:spMkLst>
        </pc:spChg>
      </pc:sldChg>
      <pc:sldChg chg="addSp delSp modSp new del">
        <pc:chgData name="faikm.jp@gmail.com" userId="1e06fbe8c97db08e" providerId="LiveId" clId="{ADCED032-7F2C-4970-A9A3-868E333E01D4}" dt="2023-02-20T10:46:10.463" v="2362" actId="680"/>
        <pc:sldMkLst>
          <pc:docMk/>
          <pc:sldMk cId="3706271122" sldId="303"/>
        </pc:sldMkLst>
        <pc:picChg chg="add del mod">
          <ac:chgData name="faikm.jp@gmail.com" userId="1e06fbe8c97db08e" providerId="LiveId" clId="{ADCED032-7F2C-4970-A9A3-868E333E01D4}" dt="2023-02-20T10:46:09.629" v="2361"/>
          <ac:picMkLst>
            <pc:docMk/>
            <pc:sldMk cId="3706271122" sldId="303"/>
            <ac:picMk id="4" creationId="{C64B6DE2-BB86-EAB1-CB64-2FEAE572DFDA}"/>
          </ac:picMkLst>
        </pc:picChg>
      </pc:sldChg>
      <pc:sldChg chg="addSp modSp new ord">
        <pc:chgData name="faikm.jp@gmail.com" userId="1e06fbe8c97db08e" providerId="LiveId" clId="{ADCED032-7F2C-4970-A9A3-868E333E01D4}" dt="2023-02-20T11:20:19.166" v="3361"/>
        <pc:sldMkLst>
          <pc:docMk/>
          <pc:sldMk cId="529672353" sldId="304"/>
        </pc:sldMkLst>
        <pc:picChg chg="add mod">
          <ac:chgData name="faikm.jp@gmail.com" userId="1e06fbe8c97db08e" providerId="LiveId" clId="{ADCED032-7F2C-4970-A9A3-868E333E01D4}" dt="2023-02-20T10:56:17" v="3150" actId="1035"/>
          <ac:picMkLst>
            <pc:docMk/>
            <pc:sldMk cId="529672353" sldId="304"/>
            <ac:picMk id="17410" creationId="{E4511573-8E44-CDAB-1A37-7D48CEEE347B}"/>
          </ac:picMkLst>
        </pc:picChg>
      </pc:sldChg>
      <pc:sldChg chg="addSp modSp new">
        <pc:chgData name="faikm.jp@gmail.com" userId="1e06fbe8c97db08e" providerId="LiveId" clId="{ADCED032-7F2C-4970-A9A3-868E333E01D4}" dt="2023-02-20T10:58:45.202" v="3157" actId="1076"/>
        <pc:sldMkLst>
          <pc:docMk/>
          <pc:sldMk cId="1438961014" sldId="305"/>
        </pc:sldMkLst>
        <pc:picChg chg="add mod">
          <ac:chgData name="faikm.jp@gmail.com" userId="1e06fbe8c97db08e" providerId="LiveId" clId="{ADCED032-7F2C-4970-A9A3-868E333E01D4}" dt="2023-02-20T10:58:45.202" v="3157" actId="1076"/>
          <ac:picMkLst>
            <pc:docMk/>
            <pc:sldMk cId="1438961014" sldId="305"/>
            <ac:picMk id="18434" creationId="{F7352284-E0A3-26E2-4755-97059C6284BD}"/>
          </ac:picMkLst>
        </pc:picChg>
      </pc:sldChg>
      <pc:sldChg chg="addSp delSp modSp new">
        <pc:chgData name="faikm.jp@gmail.com" userId="1e06fbe8c97db08e" providerId="LiveId" clId="{ADCED032-7F2C-4970-A9A3-868E333E01D4}" dt="2023-02-20T11:43:17.408" v="3536"/>
        <pc:sldMkLst>
          <pc:docMk/>
          <pc:sldMk cId="44121854" sldId="306"/>
        </pc:sldMkLst>
        <pc:picChg chg="add mod">
          <ac:chgData name="faikm.jp@gmail.com" userId="1e06fbe8c97db08e" providerId="LiveId" clId="{ADCED032-7F2C-4970-A9A3-868E333E01D4}" dt="2023-02-20T11:01:22.088" v="3162" actId="1076"/>
          <ac:picMkLst>
            <pc:docMk/>
            <pc:sldMk cId="44121854" sldId="306"/>
            <ac:picMk id="19458" creationId="{AD2F3C7D-59FB-FF97-C079-2B98D5EE639C}"/>
          </ac:picMkLst>
        </pc:picChg>
        <pc:picChg chg="add del">
          <ac:chgData name="faikm.jp@gmail.com" userId="1e06fbe8c97db08e" providerId="LiveId" clId="{ADCED032-7F2C-4970-A9A3-868E333E01D4}" dt="2023-02-20T11:43:17.408" v="3536"/>
          <ac:picMkLst>
            <pc:docMk/>
            <pc:sldMk cId="44121854" sldId="306"/>
            <ac:picMk id="19460" creationId="{80DB402C-B594-1141-34F5-623B139EC69A}"/>
          </ac:picMkLst>
        </pc:picChg>
      </pc:sldChg>
      <pc:sldChg chg="addSp modSp new">
        <pc:chgData name="faikm.jp@gmail.com" userId="1e06fbe8c97db08e" providerId="LiveId" clId="{ADCED032-7F2C-4970-A9A3-868E333E01D4}" dt="2023-02-20T11:04:14.970" v="3172" actId="14100"/>
        <pc:sldMkLst>
          <pc:docMk/>
          <pc:sldMk cId="3952293963" sldId="307"/>
        </pc:sldMkLst>
        <pc:picChg chg="add mod">
          <ac:chgData name="faikm.jp@gmail.com" userId="1e06fbe8c97db08e" providerId="LiveId" clId="{ADCED032-7F2C-4970-A9A3-868E333E01D4}" dt="2023-02-20T11:04:14.970" v="3172" actId="14100"/>
          <ac:picMkLst>
            <pc:docMk/>
            <pc:sldMk cId="3952293963" sldId="307"/>
            <ac:picMk id="20482" creationId="{6F028D18-036D-CA54-9BB2-06F7898C4430}"/>
          </ac:picMkLst>
        </pc:picChg>
        <pc:picChg chg="add mod">
          <ac:chgData name="faikm.jp@gmail.com" userId="1e06fbe8c97db08e" providerId="LiveId" clId="{ADCED032-7F2C-4970-A9A3-868E333E01D4}" dt="2023-02-20T11:04:11.045" v="3171" actId="14100"/>
          <ac:picMkLst>
            <pc:docMk/>
            <pc:sldMk cId="3952293963" sldId="307"/>
            <ac:picMk id="20484" creationId="{F3480F63-4952-4D1B-8E17-E7C534462169}"/>
          </ac:picMkLst>
        </pc:picChg>
      </pc:sldChg>
      <pc:sldChg chg="delSp modSp new mod">
        <pc:chgData name="faikm.jp@gmail.com" userId="1e06fbe8c97db08e" providerId="LiveId" clId="{ADCED032-7F2C-4970-A9A3-868E333E01D4}" dt="2023-02-20T11:10:48.797" v="3250" actId="1076"/>
        <pc:sldMkLst>
          <pc:docMk/>
          <pc:sldMk cId="2068628006" sldId="308"/>
        </pc:sldMkLst>
        <pc:spChg chg="mod">
          <ac:chgData name="faikm.jp@gmail.com" userId="1e06fbe8c97db08e" providerId="LiveId" clId="{ADCED032-7F2C-4970-A9A3-868E333E01D4}" dt="2023-02-20T11:10:48.797" v="3250" actId="1076"/>
          <ac:spMkLst>
            <pc:docMk/>
            <pc:sldMk cId="2068628006" sldId="308"/>
            <ac:spMk id="2" creationId="{DFC3EE0E-A207-478D-C7AA-FC9F032B412C}"/>
          </ac:spMkLst>
        </pc:spChg>
        <pc:spChg chg="del">
          <ac:chgData name="faikm.jp@gmail.com" userId="1e06fbe8c97db08e" providerId="LiveId" clId="{ADCED032-7F2C-4970-A9A3-868E333E01D4}" dt="2023-02-20T11:10:17.820" v="3234" actId="21"/>
          <ac:spMkLst>
            <pc:docMk/>
            <pc:sldMk cId="2068628006" sldId="308"/>
            <ac:spMk id="3" creationId="{55528D58-6D31-09FB-F7D6-0E8E6817EC44}"/>
          </ac:spMkLst>
        </pc:spChg>
      </pc:sldChg>
      <pc:sldChg chg="addSp modSp new mod">
        <pc:chgData name="faikm.jp@gmail.com" userId="1e06fbe8c97db08e" providerId="LiveId" clId="{ADCED032-7F2C-4970-A9A3-868E333E01D4}" dt="2023-02-20T11:13:07.077" v="3281" actId="1076"/>
        <pc:sldMkLst>
          <pc:docMk/>
          <pc:sldMk cId="445909154" sldId="309"/>
        </pc:sldMkLst>
        <pc:spChg chg="mod">
          <ac:chgData name="faikm.jp@gmail.com" userId="1e06fbe8c97db08e" providerId="LiveId" clId="{ADCED032-7F2C-4970-A9A3-868E333E01D4}" dt="2023-02-20T11:13:07.077" v="3281" actId="1076"/>
          <ac:spMkLst>
            <pc:docMk/>
            <pc:sldMk cId="445909154" sldId="309"/>
            <ac:spMk id="2" creationId="{28DEE629-8AED-93A4-8437-2B0D9221446A}"/>
          </ac:spMkLst>
        </pc:spChg>
        <pc:picChg chg="add mod">
          <ac:chgData name="faikm.jp@gmail.com" userId="1e06fbe8c97db08e" providerId="LiveId" clId="{ADCED032-7F2C-4970-A9A3-868E333E01D4}" dt="2023-02-20T11:12:42.507" v="3276" actId="171"/>
          <ac:picMkLst>
            <pc:docMk/>
            <pc:sldMk cId="445909154" sldId="309"/>
            <ac:picMk id="21506" creationId="{FABD45EE-D286-34D6-9C7C-A11847973F09}"/>
          </ac:picMkLst>
        </pc:picChg>
      </pc:sldChg>
      <pc:sldChg chg="addSp modSp new mod">
        <pc:chgData name="faikm.jp@gmail.com" userId="1e06fbe8c97db08e" providerId="LiveId" clId="{ADCED032-7F2C-4970-A9A3-868E333E01D4}" dt="2023-02-20T11:15:36.098" v="3321" actId="403"/>
        <pc:sldMkLst>
          <pc:docMk/>
          <pc:sldMk cId="262636894" sldId="310"/>
        </pc:sldMkLst>
        <pc:spChg chg="mod">
          <ac:chgData name="faikm.jp@gmail.com" userId="1e06fbe8c97db08e" providerId="LiveId" clId="{ADCED032-7F2C-4970-A9A3-868E333E01D4}" dt="2023-02-20T11:15:36.098" v="3321" actId="403"/>
          <ac:spMkLst>
            <pc:docMk/>
            <pc:sldMk cId="262636894" sldId="310"/>
            <ac:spMk id="2" creationId="{81D19BB8-8E12-395A-A7B3-2A980EFD69A3}"/>
          </ac:spMkLst>
        </pc:spChg>
        <pc:picChg chg="add mod">
          <ac:chgData name="faikm.jp@gmail.com" userId="1e06fbe8c97db08e" providerId="LiveId" clId="{ADCED032-7F2C-4970-A9A3-868E333E01D4}" dt="2023-02-20T11:15:22.913" v="3317" actId="171"/>
          <ac:picMkLst>
            <pc:docMk/>
            <pc:sldMk cId="262636894" sldId="310"/>
            <ac:picMk id="22530" creationId="{2B29225B-F555-48D8-03F7-1E27386BD123}"/>
          </ac:picMkLst>
        </pc:picChg>
      </pc:sldChg>
      <pc:sldChg chg="addSp modSp new mod">
        <pc:chgData name="faikm.jp@gmail.com" userId="1e06fbe8c97db08e" providerId="LiveId" clId="{ADCED032-7F2C-4970-A9A3-868E333E01D4}" dt="2023-02-20T11:17:33.931" v="3357" actId="1076"/>
        <pc:sldMkLst>
          <pc:docMk/>
          <pc:sldMk cId="694262909" sldId="311"/>
        </pc:sldMkLst>
        <pc:spChg chg="mod">
          <ac:chgData name="faikm.jp@gmail.com" userId="1e06fbe8c97db08e" providerId="LiveId" clId="{ADCED032-7F2C-4970-A9A3-868E333E01D4}" dt="2023-02-20T11:17:33.931" v="3357" actId="1076"/>
          <ac:spMkLst>
            <pc:docMk/>
            <pc:sldMk cId="694262909" sldId="311"/>
            <ac:spMk id="2" creationId="{065703FD-1369-33DD-014B-7D76D44FB923}"/>
          </ac:spMkLst>
        </pc:spChg>
        <pc:picChg chg="add mod">
          <ac:chgData name="faikm.jp@gmail.com" userId="1e06fbe8c97db08e" providerId="LiveId" clId="{ADCED032-7F2C-4970-A9A3-868E333E01D4}" dt="2023-02-20T11:17:19.261" v="3354" actId="171"/>
          <ac:picMkLst>
            <pc:docMk/>
            <pc:sldMk cId="694262909" sldId="311"/>
            <ac:picMk id="23554" creationId="{0DFC390D-7DF4-2AEC-E7C3-56FC6EDB75C4}"/>
          </ac:picMkLst>
        </pc:picChg>
      </pc:sldChg>
      <pc:sldChg chg="addSp new">
        <pc:chgData name="faikm.jp@gmail.com" userId="1e06fbe8c97db08e" providerId="LiveId" clId="{ADCED032-7F2C-4970-A9A3-868E333E01D4}" dt="2023-02-20T11:18:25.843" v="3359"/>
        <pc:sldMkLst>
          <pc:docMk/>
          <pc:sldMk cId="2864830307" sldId="312"/>
        </pc:sldMkLst>
        <pc:picChg chg="add">
          <ac:chgData name="faikm.jp@gmail.com" userId="1e06fbe8c97db08e" providerId="LiveId" clId="{ADCED032-7F2C-4970-A9A3-868E333E01D4}" dt="2023-02-20T11:18:25.843" v="3359"/>
          <ac:picMkLst>
            <pc:docMk/>
            <pc:sldMk cId="2864830307" sldId="312"/>
            <ac:picMk id="24578" creationId="{F217A8DF-3E99-8F39-4198-0C64552639F4}"/>
          </ac:picMkLst>
        </pc:picChg>
      </pc:sldChg>
      <pc:sldChg chg="addSp modSp new mod">
        <pc:chgData name="faikm.jp@gmail.com" userId="1e06fbe8c97db08e" providerId="LiveId" clId="{ADCED032-7F2C-4970-A9A3-868E333E01D4}" dt="2023-02-20T11:21:37.600" v="3377" actId="1076"/>
        <pc:sldMkLst>
          <pc:docMk/>
          <pc:sldMk cId="1298674404" sldId="313"/>
        </pc:sldMkLst>
        <pc:spChg chg="mod">
          <ac:chgData name="faikm.jp@gmail.com" userId="1e06fbe8c97db08e" providerId="LiveId" clId="{ADCED032-7F2C-4970-A9A3-868E333E01D4}" dt="2023-02-20T11:21:37.600" v="3377" actId="1076"/>
          <ac:spMkLst>
            <pc:docMk/>
            <pc:sldMk cId="1298674404" sldId="313"/>
            <ac:spMk id="2" creationId="{CE361A74-8AC3-1C3C-397E-A808A0B94764}"/>
          </ac:spMkLst>
        </pc:spChg>
        <pc:picChg chg="add mod">
          <ac:chgData name="faikm.jp@gmail.com" userId="1e06fbe8c97db08e" providerId="LiveId" clId="{ADCED032-7F2C-4970-A9A3-868E333E01D4}" dt="2023-02-20T11:21:20.233" v="3369" actId="171"/>
          <ac:picMkLst>
            <pc:docMk/>
            <pc:sldMk cId="1298674404" sldId="313"/>
            <ac:picMk id="25602" creationId="{DE2D0AB9-8A0B-AFB4-CFF4-3AD9B9456D83}"/>
          </ac:picMkLst>
        </pc:picChg>
      </pc:sldChg>
      <pc:sldChg chg="addSp delSp modSp new mod">
        <pc:chgData name="faikm.jp@gmail.com" userId="1e06fbe8c97db08e" providerId="LiveId" clId="{ADCED032-7F2C-4970-A9A3-868E333E01D4}" dt="2023-02-20T11:25:01.618" v="3416" actId="1076"/>
        <pc:sldMkLst>
          <pc:docMk/>
          <pc:sldMk cId="324644027" sldId="314"/>
        </pc:sldMkLst>
        <pc:spChg chg="mod">
          <ac:chgData name="faikm.jp@gmail.com" userId="1e06fbe8c97db08e" providerId="LiveId" clId="{ADCED032-7F2C-4970-A9A3-868E333E01D4}" dt="2023-02-20T11:25:01.618" v="3416" actId="1076"/>
          <ac:spMkLst>
            <pc:docMk/>
            <pc:sldMk cId="324644027" sldId="314"/>
            <ac:spMk id="2" creationId="{99256EB0-5E9B-E808-2F4B-0C760FBA45B7}"/>
          </ac:spMkLst>
        </pc:spChg>
        <pc:spChg chg="add del">
          <ac:chgData name="faikm.jp@gmail.com" userId="1e06fbe8c97db08e" providerId="LiveId" clId="{ADCED032-7F2C-4970-A9A3-868E333E01D4}" dt="2023-02-20T11:22:43.581" v="3380" actId="22"/>
          <ac:spMkLst>
            <pc:docMk/>
            <pc:sldMk cId="324644027" sldId="314"/>
            <ac:spMk id="4" creationId="{D0C3BAF5-18B5-0183-2C49-A04A2973ED63}"/>
          </ac:spMkLst>
        </pc:spChg>
        <pc:picChg chg="add mod">
          <ac:chgData name="faikm.jp@gmail.com" userId="1e06fbe8c97db08e" providerId="LiveId" clId="{ADCED032-7F2C-4970-A9A3-868E333E01D4}" dt="2023-02-20T11:24:38.027" v="3409" actId="171"/>
          <ac:picMkLst>
            <pc:docMk/>
            <pc:sldMk cId="324644027" sldId="314"/>
            <ac:picMk id="26626" creationId="{98C7E033-13F4-A000-F3B1-77F7A475EE8F}"/>
          </ac:picMkLst>
        </pc:picChg>
      </pc:sldChg>
      <pc:sldChg chg="addSp modSp new mod">
        <pc:chgData name="faikm.jp@gmail.com" userId="1e06fbe8c97db08e" providerId="LiveId" clId="{ADCED032-7F2C-4970-A9A3-868E333E01D4}" dt="2023-02-20T11:26:31.866" v="3448" actId="1076"/>
        <pc:sldMkLst>
          <pc:docMk/>
          <pc:sldMk cId="3346029281" sldId="315"/>
        </pc:sldMkLst>
        <pc:spChg chg="mod">
          <ac:chgData name="faikm.jp@gmail.com" userId="1e06fbe8c97db08e" providerId="LiveId" clId="{ADCED032-7F2C-4970-A9A3-868E333E01D4}" dt="2023-02-20T11:26:31.866" v="3448" actId="1076"/>
          <ac:spMkLst>
            <pc:docMk/>
            <pc:sldMk cId="3346029281" sldId="315"/>
            <ac:spMk id="2" creationId="{4066042E-CB05-E343-F62D-B26435824DCF}"/>
          </ac:spMkLst>
        </pc:spChg>
        <pc:picChg chg="add mod">
          <ac:chgData name="faikm.jp@gmail.com" userId="1e06fbe8c97db08e" providerId="LiveId" clId="{ADCED032-7F2C-4970-A9A3-868E333E01D4}" dt="2023-02-20T11:26:15.131" v="3443" actId="171"/>
          <ac:picMkLst>
            <pc:docMk/>
            <pc:sldMk cId="3346029281" sldId="315"/>
            <ac:picMk id="27650" creationId="{49394DB3-F30E-5DEF-48AC-FABE4A8C3609}"/>
          </ac:picMkLst>
        </pc:picChg>
      </pc:sldChg>
      <pc:sldChg chg="addSp modSp new mod">
        <pc:chgData name="faikm.jp@gmail.com" userId="1e06fbe8c97db08e" providerId="LiveId" clId="{ADCED032-7F2C-4970-A9A3-868E333E01D4}" dt="2023-02-20T11:29:11.434" v="3479" actId="1076"/>
        <pc:sldMkLst>
          <pc:docMk/>
          <pc:sldMk cId="1085300309" sldId="316"/>
        </pc:sldMkLst>
        <pc:spChg chg="mod">
          <ac:chgData name="faikm.jp@gmail.com" userId="1e06fbe8c97db08e" providerId="LiveId" clId="{ADCED032-7F2C-4970-A9A3-868E333E01D4}" dt="2023-02-20T11:29:11.434" v="3479" actId="1076"/>
          <ac:spMkLst>
            <pc:docMk/>
            <pc:sldMk cId="1085300309" sldId="316"/>
            <ac:spMk id="2" creationId="{15DC5AAF-CB2F-BE80-6374-587F3D21D394}"/>
          </ac:spMkLst>
        </pc:spChg>
        <pc:picChg chg="add mod">
          <ac:chgData name="faikm.jp@gmail.com" userId="1e06fbe8c97db08e" providerId="LiveId" clId="{ADCED032-7F2C-4970-A9A3-868E333E01D4}" dt="2023-02-20T11:28:40.998" v="3473" actId="171"/>
          <ac:picMkLst>
            <pc:docMk/>
            <pc:sldMk cId="1085300309" sldId="316"/>
            <ac:picMk id="28674" creationId="{5B568D86-2216-4B92-8C11-31B8E7FDEF81}"/>
          </ac:picMkLst>
        </pc:picChg>
      </pc:sldChg>
      <pc:sldChg chg="modSp new mod">
        <pc:chgData name="faikm.jp@gmail.com" userId="1e06fbe8c97db08e" providerId="LiveId" clId="{ADCED032-7F2C-4970-A9A3-868E333E01D4}" dt="2023-02-20T11:33:33.056" v="3509" actId="1076"/>
        <pc:sldMkLst>
          <pc:docMk/>
          <pc:sldMk cId="915192043" sldId="317"/>
        </pc:sldMkLst>
        <pc:spChg chg="mod">
          <ac:chgData name="faikm.jp@gmail.com" userId="1e06fbe8c97db08e" providerId="LiveId" clId="{ADCED032-7F2C-4970-A9A3-868E333E01D4}" dt="2023-02-20T11:33:33.056" v="3509" actId="1076"/>
          <ac:spMkLst>
            <pc:docMk/>
            <pc:sldMk cId="915192043" sldId="317"/>
            <ac:spMk id="2" creationId="{93991530-69B4-DBF1-DCDE-1411B6B8355D}"/>
          </ac:spMkLst>
        </pc:spChg>
      </pc:sldChg>
      <pc:sldChg chg="new del">
        <pc:chgData name="faikm.jp@gmail.com" userId="1e06fbe8c97db08e" providerId="LiveId" clId="{ADCED032-7F2C-4970-A9A3-868E333E01D4}" dt="2023-02-20T11:34:07.720" v="3511" actId="680"/>
        <pc:sldMkLst>
          <pc:docMk/>
          <pc:sldMk cId="2919723339" sldId="318"/>
        </pc:sldMkLst>
      </pc:sldChg>
      <pc:sldChg chg="modSp add mod ord">
        <pc:chgData name="faikm.jp@gmail.com" userId="1e06fbe8c97db08e" providerId="LiveId" clId="{ADCED032-7F2C-4970-A9A3-868E333E01D4}" dt="2023-02-20T11:34:22.947" v="3527" actId="20577"/>
        <pc:sldMkLst>
          <pc:docMk/>
          <pc:sldMk cId="2986289307" sldId="318"/>
        </pc:sldMkLst>
        <pc:spChg chg="mod">
          <ac:chgData name="faikm.jp@gmail.com" userId="1e06fbe8c97db08e" providerId="LiveId" clId="{ADCED032-7F2C-4970-A9A3-868E333E01D4}" dt="2023-02-20T11:34:22.947" v="3527" actId="20577"/>
          <ac:spMkLst>
            <pc:docMk/>
            <pc:sldMk cId="2986289307" sldId="318"/>
            <ac:spMk id="2" creationId="{93991530-69B4-DBF1-DCDE-1411B6B8355D}"/>
          </ac:spMkLst>
        </pc:spChg>
      </pc:sldChg>
      <pc:sldChg chg="addSp modSp new">
        <pc:chgData name="faikm.jp@gmail.com" userId="1e06fbe8c97db08e" providerId="LiveId" clId="{ADCED032-7F2C-4970-A9A3-868E333E01D4}" dt="2023-02-20T11:43:18.404" v="3537" actId="14100"/>
        <pc:sldMkLst>
          <pc:docMk/>
          <pc:sldMk cId="1534302977" sldId="319"/>
        </pc:sldMkLst>
        <pc:picChg chg="add mod">
          <ac:chgData name="faikm.jp@gmail.com" userId="1e06fbe8c97db08e" providerId="LiveId" clId="{ADCED032-7F2C-4970-A9A3-868E333E01D4}" dt="2023-02-20T11:43:18.404" v="3537" actId="14100"/>
          <ac:picMkLst>
            <pc:docMk/>
            <pc:sldMk cId="1534302977" sldId="319"/>
            <ac:picMk id="29698" creationId="{C8BC4B21-6E0D-5657-9B3A-576AE4D9741C}"/>
          </ac:picMkLst>
        </pc:picChg>
      </pc:sldChg>
      <pc:sldChg chg="new del">
        <pc:chgData name="faikm.jp@gmail.com" userId="1e06fbe8c97db08e" providerId="LiveId" clId="{ADCED032-7F2C-4970-A9A3-868E333E01D4}" dt="2023-02-20T11:43:14.314" v="3534" actId="680"/>
        <pc:sldMkLst>
          <pc:docMk/>
          <pc:sldMk cId="847461088" sldId="320"/>
        </pc:sldMkLst>
      </pc:sldChg>
      <pc:sldChg chg="addSp modSp new">
        <pc:chgData name="faikm.jp@gmail.com" userId="1e06fbe8c97db08e" providerId="LiveId" clId="{ADCED032-7F2C-4970-A9A3-868E333E01D4}" dt="2023-02-20T11:43:44.462" v="3541" actId="14100"/>
        <pc:sldMkLst>
          <pc:docMk/>
          <pc:sldMk cId="1550951967" sldId="320"/>
        </pc:sldMkLst>
        <pc:picChg chg="add mod">
          <ac:chgData name="faikm.jp@gmail.com" userId="1e06fbe8c97db08e" providerId="LiveId" clId="{ADCED032-7F2C-4970-A9A3-868E333E01D4}" dt="2023-02-20T11:43:44.462" v="3541" actId="14100"/>
          <ac:picMkLst>
            <pc:docMk/>
            <pc:sldMk cId="1550951967" sldId="320"/>
            <ac:picMk id="30722" creationId="{449032EC-5480-94CD-CE06-706564A2D52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0EFA7-3FAC-4F4A-AE0A-F83764F7E40D}" type="datetimeFigureOut">
              <a:rPr kumimoji="1" lang="ja-JP" altLang="en-US" smtClean="0"/>
              <a:t>2023/2/19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9A0B4-A56F-4E13-8A9D-5C4391199F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2984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9A0B4-A56F-4E13-8A9D-5C4391199FBE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939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8919F-C070-6800-48C5-5292FEE1E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F9F6F5-92B0-20E7-9B9F-ED029EC4B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ja-JP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83F3E-854F-EAB7-94F5-904E9984D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9228-5ED4-479F-AE6A-F931470683DF}" type="datetimeFigureOut">
              <a:rPr kumimoji="1" lang="ja-JP" altLang="en-US" smtClean="0"/>
              <a:t>2023/2/19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BB579-AD84-02A0-F328-77ED35E9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02FDB-CFDD-8151-A3B9-B3612DA9C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303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6366-8910-1BE5-D41D-3CE67C964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8C43E9-B7E1-4E19-FAD1-A7F6DFA6C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06B62-E659-6487-2400-D8455FBFF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9228-5ED4-479F-AE6A-F931470683DF}" type="datetimeFigureOut">
              <a:rPr kumimoji="1" lang="ja-JP" altLang="en-US" smtClean="0"/>
              <a:t>2023/2/19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04BD4-5904-2AB9-0247-9EC62574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1868D-122E-2A97-4ED9-283D5ADC9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631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D45B8-7745-2810-757C-DB8BCC2559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5AA020-5436-793E-949F-4EFCDD909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744E7-1032-1F26-AF79-7FCA82B13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9228-5ED4-479F-AE6A-F931470683DF}" type="datetimeFigureOut">
              <a:rPr kumimoji="1" lang="ja-JP" altLang="en-US" smtClean="0"/>
              <a:t>2023/2/19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A4A4D-B9CE-0B4B-176B-60A753CE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F708F-905D-B3E4-95E1-02165A05B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5133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AF7A3-C0CD-1B72-8562-13A2CEBF9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47654-4493-0DBC-8944-BF74C592E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D258A-DE26-0F05-72CA-94B9C9ED8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9228-5ED4-479F-AE6A-F931470683DF}" type="datetimeFigureOut">
              <a:rPr kumimoji="1" lang="ja-JP" altLang="en-US" smtClean="0"/>
              <a:t>2023/2/19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1C865-A19A-1BCE-A2FE-63041DBD8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2A2CB-2190-8915-4FB5-37BD571B8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7880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2704-50AB-714E-5ED0-6A508B2FB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A193F-7662-E648-298B-A002B5EC8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96C7E-CCC9-5933-4150-9452B58F8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9228-5ED4-479F-AE6A-F931470683DF}" type="datetimeFigureOut">
              <a:rPr kumimoji="1" lang="ja-JP" altLang="en-US" smtClean="0"/>
              <a:t>2023/2/19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D8B2E-0F8B-2332-E30B-D9CB1C89D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1F4D5-D8D3-6980-7126-416CB848D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0979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B35B-3D12-9F0E-0959-90F3DB0E7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8BBD5-E38E-EF30-05C1-9FAD02BFA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6F2BC-B19C-F173-C2E4-28BA8635B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1E6B6-DC40-A7E9-4B6F-DEC352FA9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9228-5ED4-479F-AE6A-F931470683DF}" type="datetimeFigureOut">
              <a:rPr kumimoji="1" lang="ja-JP" altLang="en-US" smtClean="0"/>
              <a:t>2023/2/19</a:t>
            </a:fld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C15A7-5CF9-ED1F-B439-AA7D154FA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8DAAB-7A3D-D7C1-B9F7-617058688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6338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93F53-9DEF-E494-D8BE-44907CFC9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B3D91-C8AC-ECEA-0534-572304FE0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C0875-CD79-8898-7E71-09A337ED0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F9004-E5C9-77F8-8A1D-852CDD5960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1C6581-60AD-0096-EB66-0F092F15C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1DEDEA-EB11-2A59-8FAF-F0A53929A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9228-5ED4-479F-AE6A-F931470683DF}" type="datetimeFigureOut">
              <a:rPr kumimoji="1" lang="ja-JP" altLang="en-US" smtClean="0"/>
              <a:t>2023/2/19</a:t>
            </a:fld>
            <a:endParaRPr kumimoji="1" lang="ja-JP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1BDDA9-011F-B8A4-6337-458A3AF9B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335DA-5EA1-1959-1A2D-B733B194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9531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A4A6-DA75-5272-E904-69AE6B6B0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5EDB90-5002-CBFA-95A5-B47F60C9F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9228-5ED4-479F-AE6A-F931470683DF}" type="datetimeFigureOut">
              <a:rPr kumimoji="1" lang="ja-JP" altLang="en-US" smtClean="0"/>
              <a:t>2023/2/19</a:t>
            </a:fld>
            <a:endParaRPr kumimoji="1" lang="ja-JP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4641F-CE63-8161-82A0-C72041329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484350-CDF2-7B5B-7942-D887975BF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6330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2AA075-5337-5D1A-1A87-F443DE55C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9228-5ED4-479F-AE6A-F931470683DF}" type="datetimeFigureOut">
              <a:rPr kumimoji="1" lang="ja-JP" altLang="en-US" smtClean="0"/>
              <a:t>2023/2/19</a:t>
            </a:fld>
            <a:endParaRPr kumimoji="1" lang="ja-JP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9607D8-AF17-1CFF-8FEA-7803D1057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0B69E-F6A6-9C79-2F74-479703954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7748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3748D-AF9E-4D36-D0A9-FAD24CD17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842CA-65E9-FE1F-5C2F-FB5AD1F32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0E763-5274-31FD-3E66-9C78BB3E2B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6528DB-4BE4-9201-3489-438643001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9228-5ED4-479F-AE6A-F931470683DF}" type="datetimeFigureOut">
              <a:rPr kumimoji="1" lang="ja-JP" altLang="en-US" smtClean="0"/>
              <a:t>2023/2/19</a:t>
            </a:fld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E107E-32B7-DAB1-E9F6-0B9F6B0C9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BBE45-481F-7F5A-EC69-460A21885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8020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3A088-ABAC-05E3-454E-875928669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439BA5-6799-695E-7203-2F87948D7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C48F1-CB0F-C77B-5D0B-E04DABD1B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A1828-C5C6-90B9-C7B6-20D2D696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9228-5ED4-479F-AE6A-F931470683DF}" type="datetimeFigureOut">
              <a:rPr kumimoji="1" lang="ja-JP" altLang="en-US" smtClean="0"/>
              <a:t>2023/2/19</a:t>
            </a:fld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E29A1-FCEA-F134-2FF4-3DA033ACE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3D063D-5B2E-A7B3-C2E0-D609590F0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3375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105C79-B7ED-D5F4-68CC-E05EEAF4B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869D8-1004-63E3-DB2F-988D0A388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0F617-8D56-4160-E8C9-6D86543251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C9228-5ED4-479F-AE6A-F931470683DF}" type="datetimeFigureOut">
              <a:rPr kumimoji="1" lang="ja-JP" altLang="en-US" smtClean="0"/>
              <a:t>2023/2/19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E8AD5-01F4-5D9E-5915-BF09FC4F2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24C76-0511-0E42-AF46-F53B072A2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724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27495-BB5D-05F6-FA4B-FF8577F79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8900A-8BB4-47BB-28F9-CA9705742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5275" y="5277065"/>
            <a:ext cx="3981450" cy="966529"/>
          </a:xfrm>
        </p:spPr>
        <p:txBody>
          <a:bodyPr>
            <a:noAutofit/>
          </a:bodyPr>
          <a:lstStyle/>
          <a:p>
            <a:r>
              <a:rPr lang="en-US" altLang="ja-JP" sz="9600" b="1" i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India</a:t>
            </a:r>
            <a:endParaRPr kumimoji="1" lang="ja-JP" altLang="en-US" sz="9600" b="1" i="1" dirty="0">
              <a:solidFill>
                <a:srgbClr val="FFFFF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8306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4EC885-C68C-EE2E-34FF-2FCA390DE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71475"/>
            <a:ext cx="11544299" cy="305752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kumimoji="1" lang="en-US" altLang="ja-JP" sz="8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Famous Places to visit in India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6D2C-85E5-C7D2-A895-E623154E2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024" y="3809999"/>
            <a:ext cx="7025753" cy="1012778"/>
          </a:xfrm>
        </p:spPr>
        <p:txBody>
          <a:bodyPr vert="horz" lIns="91440" tIns="45720" rIns="91440" bIns="45720" rtlCol="0">
            <a:normAutofit/>
          </a:bodyPr>
          <a:lstStyle/>
          <a:p>
            <a:endParaRPr kumimoji="1" lang="en-US" altLang="ja-JP" sz="2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957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F74A8-5ED8-B3C7-74F3-5F9A6CE8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Places to visit India: tourist maps and must-see attractions">
            <a:extLst>
              <a:ext uri="{FF2B5EF4-FFF2-40B4-BE49-F238E27FC236}">
                <a16:creationId xmlns:a16="http://schemas.microsoft.com/office/drawing/2014/main" id="{76E6C5A2-6D5A-394D-D2BC-4E2485C75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9816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ourist map of India: tourist attractions and monuments of India">
            <a:extLst>
              <a:ext uri="{FF2B5EF4-FFF2-40B4-BE49-F238E27FC236}">
                <a16:creationId xmlns:a16="http://schemas.microsoft.com/office/drawing/2014/main" id="{469C96BB-DE43-1B54-3E64-E0F26F9C5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9525"/>
            <a:ext cx="63341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462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C80C3B-1C7C-CC32-32F7-684AEA6F1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56473B-1C8B-EC62-977C-EBD822E8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275" y="5200650"/>
            <a:ext cx="5759450" cy="1428750"/>
          </a:xfrm>
        </p:spPr>
        <p:txBody>
          <a:bodyPr>
            <a:normAutofit/>
          </a:bodyPr>
          <a:lstStyle/>
          <a:p>
            <a:r>
              <a:rPr lang="en-GB" sz="9600" i="1" dirty="0">
                <a:solidFill>
                  <a:schemeClr val="bg1"/>
                </a:solidFill>
                <a:latin typeface="Bahnschrift" panose="020B0502040204020203" pitchFamily="34" charset="0"/>
              </a:rPr>
              <a:t>Taj Mahal</a:t>
            </a:r>
          </a:p>
        </p:txBody>
      </p:sp>
    </p:spTree>
    <p:extLst>
      <p:ext uri="{BB962C8B-B14F-4D97-AF65-F5344CB8AC3E}">
        <p14:creationId xmlns:p14="http://schemas.microsoft.com/office/powerpoint/2010/main" val="4137099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FB1FA-E2C5-48D0-E2F8-118EE9E9F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14301"/>
            <a:ext cx="11649075" cy="1576388"/>
          </a:xfrm>
        </p:spPr>
        <p:txBody>
          <a:bodyPr>
            <a:normAutofit/>
          </a:bodyPr>
          <a:lstStyle/>
          <a:p>
            <a:r>
              <a:rPr lang="en-GB" sz="5400" b="1" i="1" dirty="0">
                <a:latin typeface="Lucida Handwriting" panose="03010101010101010101" pitchFamily="66" charset="0"/>
              </a:rPr>
              <a:t>Golden Temple at Amritsar</a:t>
            </a:r>
          </a:p>
        </p:txBody>
      </p:sp>
      <p:pic>
        <p:nvPicPr>
          <p:cNvPr id="4098" name="Picture 2" descr="Golden Temple, Amritsar - Designing Buildings">
            <a:extLst>
              <a:ext uri="{FF2B5EF4-FFF2-40B4-BE49-F238E27FC236}">
                <a16:creationId xmlns:a16="http://schemas.microsoft.com/office/drawing/2014/main" id="{3500AB90-1C69-3298-8794-895AD5A76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790700"/>
            <a:ext cx="59817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olden Temple in Amritsar is 'Most Visited Religious Place in the World' |  Architectural Digest India">
            <a:extLst>
              <a:ext uri="{FF2B5EF4-FFF2-40B4-BE49-F238E27FC236}">
                <a16:creationId xmlns:a16="http://schemas.microsoft.com/office/drawing/2014/main" id="{5455FEFD-3BDB-8AAF-A996-869E03CDF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0700"/>
            <a:ext cx="603885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77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Red Fort Delhi - Lal Kila History, Key Facts, And Timings">
            <a:extLst>
              <a:ext uri="{FF2B5EF4-FFF2-40B4-BE49-F238E27FC236}">
                <a16:creationId xmlns:a16="http://schemas.microsoft.com/office/drawing/2014/main" id="{73797C30-758C-1CCB-527F-30DAA06AE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E5E844-392F-49E7-D732-5813CE2A8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5462587"/>
            <a:ext cx="10515600" cy="1325563"/>
          </a:xfrm>
        </p:spPr>
        <p:txBody>
          <a:bodyPr>
            <a:normAutofit/>
          </a:bodyPr>
          <a:lstStyle/>
          <a:p>
            <a:r>
              <a:rPr lang="en-GB" sz="8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Red Fort at Delhi</a:t>
            </a:r>
          </a:p>
        </p:txBody>
      </p:sp>
    </p:spTree>
    <p:extLst>
      <p:ext uri="{BB962C8B-B14F-4D97-AF65-F5344CB8AC3E}">
        <p14:creationId xmlns:p14="http://schemas.microsoft.com/office/powerpoint/2010/main" val="3472504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994F8-E13A-B0D2-F0F4-A1700813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 Black" panose="020B0A04020102020204" pitchFamily="34" charset="0"/>
              </a:rPr>
              <a:t>Thiruvananthapuram</a:t>
            </a:r>
          </a:p>
        </p:txBody>
      </p:sp>
      <p:pic>
        <p:nvPicPr>
          <p:cNvPr id="15364" name="Picture 4" descr="Thiruvananthapuram Tourism, Thiruvananthapuram Travel Guide - Cleartrip">
            <a:extLst>
              <a:ext uri="{FF2B5EF4-FFF2-40B4-BE49-F238E27FC236}">
                <a16:creationId xmlns:a16="http://schemas.microsoft.com/office/drawing/2014/main" id="{97392311-9704-B99E-2570-374F3FA61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6229350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Thiruvananthapuram (Trivandrum) Tourism (2023): Best of Thiruvananthapuram  (Trivandrum), India - Tripadvisor">
            <a:extLst>
              <a:ext uri="{FF2B5EF4-FFF2-40B4-BE49-F238E27FC236}">
                <a16:creationId xmlns:a16="http://schemas.microsoft.com/office/drawing/2014/main" id="{DE10EE11-1560-875B-57B7-FF27BE5F2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1690688"/>
            <a:ext cx="5962650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244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0D8FB-23E4-799B-D837-D0539B5E6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>
                <a:latin typeface="Lucida Handwriting" panose="03010101010101010101" pitchFamily="66" charset="0"/>
              </a:rPr>
              <a:t>Mysore Palace</a:t>
            </a:r>
          </a:p>
        </p:txBody>
      </p:sp>
      <p:pic>
        <p:nvPicPr>
          <p:cNvPr id="16386" name="Picture 2" descr="Mysore Palace: Information, History, Architecture, Timing, Entery Fee">
            <a:extLst>
              <a:ext uri="{FF2B5EF4-FFF2-40B4-BE49-F238E27FC236}">
                <a16:creationId xmlns:a16="http://schemas.microsoft.com/office/drawing/2014/main" id="{915B893C-407E-3792-5C7A-6587AC501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690688"/>
            <a:ext cx="6096000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Mysore Palace - An Eternal Experience, Mysore Palace Facts | KrazzyMag">
            <a:extLst>
              <a:ext uri="{FF2B5EF4-FFF2-40B4-BE49-F238E27FC236}">
                <a16:creationId xmlns:a16="http://schemas.microsoft.com/office/drawing/2014/main" id="{6C180760-91DA-7823-2C17-44AE49332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90688"/>
            <a:ext cx="6095999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830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ickets &amp; Tours - Amber Fort (Amer Fort), Jaipur - Viator">
            <a:extLst>
              <a:ext uri="{FF2B5EF4-FFF2-40B4-BE49-F238E27FC236}">
                <a16:creationId xmlns:a16="http://schemas.microsoft.com/office/drawing/2014/main" id="{FABD45EE-D286-34D6-9C7C-A11847973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DEE629-8AED-93A4-8437-2B0D92214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4956175"/>
            <a:ext cx="10515600" cy="2120900"/>
          </a:xfrm>
        </p:spPr>
        <p:txBody>
          <a:bodyPr>
            <a:normAutofit/>
          </a:bodyPr>
          <a:lstStyle/>
          <a:p>
            <a:r>
              <a:rPr lang="en-GB" sz="7200" dirty="0">
                <a:solidFill>
                  <a:schemeClr val="bg1"/>
                </a:solidFill>
                <a:latin typeface="Arial Black" panose="020B0A04020102020204" pitchFamily="34" charset="0"/>
              </a:rPr>
              <a:t>Amber Fort</a:t>
            </a:r>
          </a:p>
        </p:txBody>
      </p:sp>
    </p:spTree>
    <p:extLst>
      <p:ext uri="{BB962C8B-B14F-4D97-AF65-F5344CB8AC3E}">
        <p14:creationId xmlns:p14="http://schemas.microsoft.com/office/powerpoint/2010/main" val="445909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 Heritage Tour Of Mahabalipuram And Its Ancient Stone Monuments">
            <a:extLst>
              <a:ext uri="{FF2B5EF4-FFF2-40B4-BE49-F238E27FC236}">
                <a16:creationId xmlns:a16="http://schemas.microsoft.com/office/drawing/2014/main" id="{2B29225B-F555-48D8-03F7-1E27386B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19BB8-8E12-395A-A7B3-2A980EFD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5175250"/>
            <a:ext cx="11191875" cy="1873250"/>
          </a:xfrm>
        </p:spPr>
        <p:txBody>
          <a:bodyPr>
            <a:normAutofit/>
          </a:bodyPr>
          <a:lstStyle/>
          <a:p>
            <a:r>
              <a:rPr lang="en-GB" sz="7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Mahabalipuram Temple</a:t>
            </a:r>
          </a:p>
        </p:txBody>
      </p:sp>
    </p:spTree>
    <p:extLst>
      <p:ext uri="{BB962C8B-B14F-4D97-AF65-F5344CB8AC3E}">
        <p14:creationId xmlns:p14="http://schemas.microsoft.com/office/powerpoint/2010/main" val="262636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Victoria Memorial Kolkata: Information, History, Architecture, About, Facts">
            <a:extLst>
              <a:ext uri="{FF2B5EF4-FFF2-40B4-BE49-F238E27FC236}">
                <a16:creationId xmlns:a16="http://schemas.microsoft.com/office/drawing/2014/main" id="{0DFC390D-7DF4-2AEC-E7C3-56FC6EDB7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5703FD-1369-33DD-014B-7D76D44FB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5532437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dirty="0">
                <a:solidFill>
                  <a:schemeClr val="bg1"/>
                </a:solidFill>
                <a:latin typeface="Arial Black" panose="020B0A04020102020204" pitchFamily="34" charset="0"/>
              </a:rPr>
              <a:t>Victoria Memorial</a:t>
            </a:r>
          </a:p>
        </p:txBody>
      </p:sp>
    </p:spTree>
    <p:extLst>
      <p:ext uri="{BB962C8B-B14F-4D97-AF65-F5344CB8AC3E}">
        <p14:creationId xmlns:p14="http://schemas.microsoft.com/office/powerpoint/2010/main" val="694262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ere is India Located? | India Location Map">
            <a:extLst>
              <a:ext uri="{FF2B5EF4-FFF2-40B4-BE49-F238E27FC236}">
                <a16:creationId xmlns:a16="http://schemas.microsoft.com/office/drawing/2014/main" id="{1DD1CD85-DD89-F177-01A7-D59A28DFF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F900FD-D2BE-0A5A-E796-A6C8B3CF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altLang="ja-JP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" panose="020B0502040204020203" pitchFamily="34" charset="0"/>
              </a:rPr>
              <a:t>India</a:t>
            </a:r>
            <a:r>
              <a:rPr kumimoji="1" lang="en-US" altLang="ja-JP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Bold" panose="020B0502040204020203" pitchFamily="34" charset="0"/>
              </a:rPr>
              <a:t> in World Map</a:t>
            </a: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336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hidambaram Nataraja Temple,Tamil Nadu - Info, Timings, Photos, History">
            <a:extLst>
              <a:ext uri="{FF2B5EF4-FFF2-40B4-BE49-F238E27FC236}">
                <a16:creationId xmlns:a16="http://schemas.microsoft.com/office/drawing/2014/main" id="{DE2D0AB9-8A0B-AFB4-CFF4-3AD9B9456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61A74-8AC3-1C3C-397E-A808A0B94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5213350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b="1" i="1" u="none" strike="noStrike" dirty="0">
                <a:solidFill>
                  <a:schemeClr val="bg1"/>
                </a:solidFill>
                <a:effectLst/>
                <a:latin typeface="Roboto" panose="020B0604020202020204" pitchFamily="2" charset="0"/>
              </a:rPr>
              <a:t>Chidambaram Temple</a:t>
            </a:r>
            <a:endParaRPr lang="en-GB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74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MW apathy in maintaining Hyderabad's historical mosques regrettable">
            <a:extLst>
              <a:ext uri="{FF2B5EF4-FFF2-40B4-BE49-F238E27FC236}">
                <a16:creationId xmlns:a16="http://schemas.microsoft.com/office/drawing/2014/main" id="{5B568D86-2216-4B92-8C11-31B8E7FDE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DC5AAF-CB2F-BE80-6374-587F3D21D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275" y="336550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b="1" dirty="0">
                <a:latin typeface="Lucida Handwriting" panose="03010101010101010101" pitchFamily="66" charset="0"/>
              </a:rPr>
              <a:t>Mecca Masjid  </a:t>
            </a:r>
          </a:p>
        </p:txBody>
      </p:sp>
    </p:spTree>
    <p:extLst>
      <p:ext uri="{BB962C8B-B14F-4D97-AF65-F5344CB8AC3E}">
        <p14:creationId xmlns:p14="http://schemas.microsoft.com/office/powerpoint/2010/main" val="1085300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xploring Ajanta and Ellora caves on a 2-day trip from Pune (INR 2000)">
            <a:extLst>
              <a:ext uri="{FF2B5EF4-FFF2-40B4-BE49-F238E27FC236}">
                <a16:creationId xmlns:a16="http://schemas.microsoft.com/office/drawing/2014/main" id="{98C7E033-13F4-A000-F3B1-77F7A475E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256EB0-5E9B-E808-2F4B-0C760FBA4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5337175"/>
            <a:ext cx="10515600" cy="1325563"/>
          </a:xfrm>
        </p:spPr>
        <p:txBody>
          <a:bodyPr>
            <a:norm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Ajanta and Ellora Caves</a:t>
            </a:r>
          </a:p>
        </p:txBody>
      </p:sp>
    </p:spTree>
    <p:extLst>
      <p:ext uri="{BB962C8B-B14F-4D97-AF65-F5344CB8AC3E}">
        <p14:creationId xmlns:p14="http://schemas.microsoft.com/office/powerpoint/2010/main" val="324644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THE 10 BEST Things to Do Near Kerala Backwaters - Tripadvisor">
            <a:extLst>
              <a:ext uri="{FF2B5EF4-FFF2-40B4-BE49-F238E27FC236}">
                <a16:creationId xmlns:a16="http://schemas.microsoft.com/office/drawing/2014/main" id="{49394DB3-F30E-5DEF-48AC-FABE4A8C3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66042E-CB05-E343-F62D-B2643582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88900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dirty="0">
                <a:latin typeface="Bahnschrift SemiBold" panose="020B0502040204020203" pitchFamily="34" charset="0"/>
              </a:rPr>
              <a:t>Kerala Backwaters</a:t>
            </a:r>
          </a:p>
        </p:txBody>
      </p:sp>
    </p:spTree>
    <p:extLst>
      <p:ext uri="{BB962C8B-B14F-4D97-AF65-F5344CB8AC3E}">
        <p14:creationId xmlns:p14="http://schemas.microsoft.com/office/powerpoint/2010/main" val="3346029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45BBC-FBF3-21EF-DD3F-43AF87BE6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4578" name="Picture 2" descr="The Golden City - Jaisalmer, Rajasthan, India | Patwon Ki Haveli | Part 3 -  YouTube">
            <a:extLst>
              <a:ext uri="{FF2B5EF4-FFF2-40B4-BE49-F238E27FC236}">
                <a16:creationId xmlns:a16="http://schemas.microsoft.com/office/drawing/2014/main" id="{F217A8DF-3E99-8F39-4198-0C645526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830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5B95-D207-4458-B35C-CE79EDAD1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 descr="Why Jodhpur City is Known as Suncity &amp; Blue City of India? Interesting Fact  &amp; History">
            <a:extLst>
              <a:ext uri="{FF2B5EF4-FFF2-40B4-BE49-F238E27FC236}">
                <a16:creationId xmlns:a16="http://schemas.microsoft.com/office/drawing/2014/main" id="{E4511573-8E44-CDAB-1A37-7D48CEEE3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672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91530-69B4-DBF1-DCDE-1411B6B83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9425"/>
            <a:ext cx="10515600" cy="3359150"/>
          </a:xfrm>
        </p:spPr>
        <p:txBody>
          <a:bodyPr>
            <a:normAutofit/>
          </a:bodyPr>
          <a:lstStyle/>
          <a:p>
            <a:pPr algn="ctr"/>
            <a:r>
              <a:rPr lang="en-GB" sz="16600" dirty="0">
                <a:latin typeface="Arial Black" panose="020B0A04020102020204" pitchFamily="34" charset="0"/>
              </a:rPr>
              <a:t>Animals</a:t>
            </a:r>
          </a:p>
        </p:txBody>
      </p:sp>
    </p:spTree>
    <p:extLst>
      <p:ext uri="{BB962C8B-B14F-4D97-AF65-F5344CB8AC3E}">
        <p14:creationId xmlns:p14="http://schemas.microsoft.com/office/powerpoint/2010/main" val="915192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085AE-E3F3-F79D-A2F5-A9CE7114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 descr="Animals in India: List and Facts with Pictures">
            <a:extLst>
              <a:ext uri="{FF2B5EF4-FFF2-40B4-BE49-F238E27FC236}">
                <a16:creationId xmlns:a16="http://schemas.microsoft.com/office/drawing/2014/main" id="{F7352284-E0A3-26E2-4755-97059C628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961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91530-69B4-DBF1-DCDE-1411B6B83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9425"/>
            <a:ext cx="10515600" cy="3359150"/>
          </a:xfrm>
        </p:spPr>
        <p:txBody>
          <a:bodyPr>
            <a:normAutofit/>
          </a:bodyPr>
          <a:lstStyle/>
          <a:p>
            <a:pPr algn="ctr"/>
            <a:r>
              <a:rPr lang="en-GB" sz="16600" dirty="0">
                <a:latin typeface="Arial Black" panose="020B0A04020102020204" pitchFamily="34" charset="0"/>
              </a:rPr>
              <a:t>Food</a:t>
            </a:r>
          </a:p>
        </p:txBody>
      </p:sp>
    </p:spTree>
    <p:extLst>
      <p:ext uri="{BB962C8B-B14F-4D97-AF65-F5344CB8AC3E}">
        <p14:creationId xmlns:p14="http://schemas.microsoft.com/office/powerpoint/2010/main" val="2986289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urry and naan at an Indian restaurant in Japan Stock Photo - Alamy">
            <a:extLst>
              <a:ext uri="{FF2B5EF4-FFF2-40B4-BE49-F238E27FC236}">
                <a16:creationId xmlns:a16="http://schemas.microsoft.com/office/drawing/2014/main" id="{FFFC6AEC-E840-4647-C4C9-57D71469B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0"/>
          <a:stretch/>
        </p:blipFill>
        <p:spPr bwMode="auto">
          <a:xfrm>
            <a:off x="0" y="0"/>
            <a:ext cx="6095981" cy="342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 recipe for crispy pepper dosa from a Madurai temple | Mint Lounge">
            <a:extLst>
              <a:ext uri="{FF2B5EF4-FFF2-40B4-BE49-F238E27FC236}">
                <a16:creationId xmlns:a16="http://schemas.microsoft.com/office/drawing/2014/main" id="{2ABD4A49-9742-477C-2591-656DDF842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76" y="3428989"/>
            <a:ext cx="6093012" cy="342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B809DB-BE37-FEF4-B4AB-F0C36ABA6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092994" y="-19"/>
            <a:ext cx="6098968" cy="3429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68370F-56E4-5FB7-8C67-FF39A31E4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8990"/>
            <a:ext cx="6092994" cy="3429010"/>
          </a:xfrm>
          <a:prstGeom prst="rect">
            <a:avLst/>
          </a:prstGeom>
        </p:spPr>
      </p:pic>
      <p:sp>
        <p:nvSpPr>
          <p:cNvPr id="14349" name="Rectangle 14348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51" name="Frame 14350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4038C0-BA0A-5430-EBA0-48FDFC50D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1837347"/>
            <a:ext cx="3618284" cy="360749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ja-JP" sz="6000" b="1" i="1" dirty="0">
                <a:solidFill>
                  <a:srgbClr val="080808"/>
                </a:solidFill>
              </a:rPr>
              <a:t>Indian</a:t>
            </a:r>
            <a:r>
              <a:rPr kumimoji="1" lang="en-US" altLang="ja-JP" sz="6000" b="1" i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Food</a:t>
            </a:r>
          </a:p>
        </p:txBody>
      </p:sp>
    </p:spTree>
    <p:extLst>
      <p:ext uri="{BB962C8B-B14F-4D97-AF65-F5344CB8AC3E}">
        <p14:creationId xmlns:p14="http://schemas.microsoft.com/office/powerpoint/2010/main" val="703788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 Direct Flights between Indian and Japan you can rely on – IndoJapanPulse">
            <a:extLst>
              <a:ext uri="{FF2B5EF4-FFF2-40B4-BE49-F238E27FC236}">
                <a16:creationId xmlns:a16="http://schemas.microsoft.com/office/drawing/2014/main" id="{6874D074-5574-4645-5303-6246EE8B9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307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F42119-5D38-2615-6687-378F07DDC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kumimoji="1" lang="en-US" altLang="ja-JP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Distance between India and Japan- </a:t>
            </a:r>
            <a:r>
              <a:rPr lang="en-US" altLang="ja-JP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7 </a:t>
            </a:r>
            <a:r>
              <a:rPr kumimoji="1" lang="en-US" altLang="ja-JP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hours </a:t>
            </a: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021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EE2B7-2EB2-8480-E549-13FDCA76B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E43DF-EE0F-D3DE-D418-8681D52AD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 descr="16 Best Biryani Secret Tips Revealed - Recipe52.com">
            <a:extLst>
              <a:ext uri="{FF2B5EF4-FFF2-40B4-BE49-F238E27FC236}">
                <a16:creationId xmlns:a16="http://schemas.microsoft.com/office/drawing/2014/main" id="{BF4B142D-E994-6DF1-0E45-7BF9B4435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619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10 Types of Biryani You Need to Try in India">
            <a:extLst>
              <a:ext uri="{FF2B5EF4-FFF2-40B4-BE49-F238E27FC236}">
                <a16:creationId xmlns:a16="http://schemas.microsoft.com/office/drawing/2014/main" id="{694418EC-4051-04F7-485E-2E770FCA3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1" y="0"/>
            <a:ext cx="65722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93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06" name="Rectangle 16394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90" name="Picture 6" descr="Bananas On The Market In Malemaldives Stock Photo - Download Image Now -  Banana, Bunch, Close-up - iStock">
            <a:extLst>
              <a:ext uri="{FF2B5EF4-FFF2-40B4-BE49-F238E27FC236}">
                <a16:creationId xmlns:a16="http://schemas.microsoft.com/office/drawing/2014/main" id="{29403B14-63B4-62B2-E43A-E27F61178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611" y="-15810"/>
            <a:ext cx="4295341" cy="34129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DC08EC-5EEA-DE98-92A1-68B17A9CB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320414"/>
            <a:ext cx="3324225" cy="28514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sz="8000" b="1" dirty="0">
                <a:latin typeface="Bahnschrift SemiBold" panose="020B0502040204020203" pitchFamily="34" charset="0"/>
              </a:rPr>
              <a:t>Indian</a:t>
            </a:r>
            <a:r>
              <a:rPr kumimoji="1" lang="en-US" altLang="ja-JP" sz="8000" b="1" kern="1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 </a:t>
            </a:r>
            <a:br>
              <a:rPr kumimoji="1" lang="en-US" altLang="ja-JP" sz="8000" b="1" kern="1200" dirty="0">
                <a:solidFill>
                  <a:schemeClr val="tx1"/>
                </a:solidFill>
                <a:latin typeface="Bahnschrift SemiBold" panose="020B0502040204020203" pitchFamily="34" charset="0"/>
              </a:rPr>
            </a:br>
            <a:r>
              <a:rPr kumimoji="1" lang="en-US" altLang="ja-JP" sz="8000" b="1" kern="1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Fruits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4607F-E03D-D62A-4BA9-17090C319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218" name="Picture 2" descr="Papaya – Papita – Carica Papaya">
            <a:extLst>
              <a:ext uri="{FF2B5EF4-FFF2-40B4-BE49-F238E27FC236}">
                <a16:creationId xmlns:a16="http://schemas.microsoft.com/office/drawing/2014/main" id="{7936A7AB-C1A3-CF0B-73F4-133B5DA4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611" y="3397185"/>
            <a:ext cx="4298389" cy="344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assion Fruit: How to Eat It and What It Tastes Like - Insanely Good">
            <a:extLst>
              <a:ext uri="{FF2B5EF4-FFF2-40B4-BE49-F238E27FC236}">
                <a16:creationId xmlns:a16="http://schemas.microsoft.com/office/drawing/2014/main" id="{015D6440-47C2-0ED0-BF2B-DC75D1AC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420" y="3444810"/>
            <a:ext cx="4886325" cy="341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The health benefits of mango | BBC Good Food">
            <a:extLst>
              <a:ext uri="{FF2B5EF4-FFF2-40B4-BE49-F238E27FC236}">
                <a16:creationId xmlns:a16="http://schemas.microsoft.com/office/drawing/2014/main" id="{A1DCE6EB-7FB8-6DE2-B20D-A1D56E5A7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611" y="3412994"/>
            <a:ext cx="3810000" cy="344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What is Guava and How Do You Eat it? - Fine Dining Lovers">
            <a:extLst>
              <a:ext uri="{FF2B5EF4-FFF2-40B4-BE49-F238E27FC236}">
                <a16:creationId xmlns:a16="http://schemas.microsoft.com/office/drawing/2014/main" id="{59121E44-02EE-78E2-4A03-F598396AD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-32011"/>
            <a:ext cx="3885110" cy="344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879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864A1-FC46-EC2E-EB70-4FB64F454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6A7FA-BD0D-9002-1E52-19150A2B7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C8BC4B21-6E0D-5657-9B3A-576AE4D97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20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302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8" name="Rectangle 1845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59" name="Title 1">
            <a:extLst>
              <a:ext uri="{FF2B5EF4-FFF2-40B4-BE49-F238E27FC236}">
                <a16:creationId xmlns:a16="http://schemas.microsoft.com/office/drawing/2014/main" id="{FD30A415-14C8-85ED-D556-623042A10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2" y="342958"/>
            <a:ext cx="11210925" cy="13541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altLang="ja-JP" sz="4800" dirty="0">
                <a:solidFill>
                  <a:schemeClr val="bg1"/>
                </a:solidFill>
                <a:latin typeface="Arial Black" panose="020B0A04020102020204" pitchFamily="34" charset="0"/>
              </a:rPr>
              <a:t>Cricket</a:t>
            </a:r>
            <a:endParaRPr kumimoji="1" lang="en-US" altLang="ja-JP" sz="4800" kern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5E979E-0F55-5937-802B-28E96E93E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World Cup: Indian cricket's elusive search for a perfect team - BBC News">
            <a:extLst>
              <a:ext uri="{FF2B5EF4-FFF2-40B4-BE49-F238E27FC236}">
                <a16:creationId xmlns:a16="http://schemas.microsoft.com/office/drawing/2014/main" id="{20BA4045-030D-BFA0-DA41-BAC3EAC64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25"/>
            <a:ext cx="5985934" cy="447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AFC8093A-B975-2D7F-19F9-5B6E0574A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934" y="1825625"/>
            <a:ext cx="6220531" cy="447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495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DCCD1-25FA-28F2-883F-6C82B19EB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600" dirty="0" err="1">
                <a:latin typeface="Arial Black" panose="020B0A04020102020204" pitchFamily="34" charset="0"/>
              </a:rPr>
              <a:t>Kabbaddi</a:t>
            </a:r>
            <a:endParaRPr lang="en-GB" sz="66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54851-44C7-335B-C57C-FBAAF3AC3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7F0A4-1817-10CC-8D44-D74FB9A80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9250"/>
            <a:ext cx="6667500" cy="5238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E6C3E-3215-56BE-9665-B2062D436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734" y="1619249"/>
            <a:ext cx="6295266" cy="523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056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Luxury Maldives Holidays | Maldives Luxury Resorts | Red Savannah">
            <a:extLst>
              <a:ext uri="{FF2B5EF4-FFF2-40B4-BE49-F238E27FC236}">
                <a16:creationId xmlns:a16="http://schemas.microsoft.com/office/drawing/2014/main" id="{5AA1B96F-CB2C-C1F9-267C-414BBF2DE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F3CB09-E962-7E32-709A-7FDEC2E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GB" altLang="ja-JP" dirty="0">
                <a:solidFill>
                  <a:srgbClr val="FFFFFF"/>
                </a:solidFill>
              </a:rPr>
              <a:t>Facts about </a:t>
            </a:r>
            <a:r>
              <a:rPr lang="en-GB" altLang="ja-JP" dirty="0">
                <a:solidFill>
                  <a:srgbClr val="FFFFFF"/>
                </a:solidFill>
              </a:rPr>
              <a:t>India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FF14C-97F3-FEC5-A3F3-FDACFAE59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1371600"/>
            <a:ext cx="11791950" cy="5314949"/>
          </a:xfrm>
        </p:spPr>
        <p:txBody>
          <a:bodyPr>
            <a:normAutofit lnSpcReduction="10000"/>
          </a:bodyPr>
          <a:lstStyle/>
          <a:p>
            <a:r>
              <a:rPr lang="en-GB" altLang="ja-JP" sz="2000" dirty="0">
                <a:solidFill>
                  <a:srgbClr val="FFFFFF"/>
                </a:solidFill>
              </a:rPr>
              <a:t>Official name is the Republic of India, Bharat</a:t>
            </a:r>
          </a:p>
          <a:p>
            <a:r>
              <a:rPr lang="en-GB" altLang="ja-JP" sz="2000" dirty="0">
                <a:solidFill>
                  <a:srgbClr val="FFFFFF"/>
                </a:solidFill>
              </a:rPr>
              <a:t>Capital is New Delhi</a:t>
            </a:r>
          </a:p>
          <a:p>
            <a:r>
              <a:rPr lang="en-GB" altLang="ja-JP" sz="2000" dirty="0">
                <a:solidFill>
                  <a:srgbClr val="FFFFFF"/>
                </a:solidFill>
              </a:rPr>
              <a:t>The population is 1,296,834,042</a:t>
            </a:r>
          </a:p>
          <a:p>
            <a:pPr marL="0" indent="0">
              <a:buNone/>
            </a:pPr>
            <a:r>
              <a:rPr lang="en-GB" altLang="ja-JP" sz="2000" dirty="0">
                <a:solidFill>
                  <a:srgbClr val="FFFFFF"/>
                </a:solidFill>
              </a:rPr>
              <a:t> (One thousand two hundred and ninety six million eight hundred and thirty four thousand and forty two)</a:t>
            </a:r>
            <a:endParaRPr kumimoji="1" lang="en-GB" altLang="ja-JP" sz="2000" dirty="0">
              <a:solidFill>
                <a:srgbClr val="FFFFFF"/>
              </a:solidFill>
            </a:endParaRPr>
          </a:p>
          <a:p>
            <a:r>
              <a:rPr kumimoji="1" lang="en-GB" altLang="ja-JP" sz="2000" dirty="0">
                <a:solidFill>
                  <a:srgbClr val="FFFFFF"/>
                </a:solidFill>
              </a:rPr>
              <a:t>The national language is </a:t>
            </a:r>
            <a:r>
              <a:rPr lang="en-GB" altLang="ja-JP" sz="2000" dirty="0">
                <a:solidFill>
                  <a:srgbClr val="FFFFFF"/>
                </a:solidFill>
              </a:rPr>
              <a:t>Hindi and English, and 21 others</a:t>
            </a:r>
          </a:p>
          <a:p>
            <a:r>
              <a:rPr lang="en-GB" altLang="ja-JP" sz="2000" dirty="0">
                <a:solidFill>
                  <a:srgbClr val="FFFFFF"/>
                </a:solidFill>
              </a:rPr>
              <a:t>Peninsula</a:t>
            </a:r>
          </a:p>
          <a:p>
            <a:r>
              <a:rPr lang="en-GB" altLang="ja-JP" sz="2000" dirty="0">
                <a:solidFill>
                  <a:srgbClr val="FFFFFF"/>
                </a:solidFill>
              </a:rPr>
              <a:t>Official currency is the Indian Rupee</a:t>
            </a:r>
          </a:p>
          <a:p>
            <a:r>
              <a:rPr lang="en-GB" altLang="ja-JP" sz="2000" dirty="0">
                <a:solidFill>
                  <a:srgbClr val="FFFFFF"/>
                </a:solidFill>
              </a:rPr>
              <a:t>Second largest English speaking country</a:t>
            </a:r>
          </a:p>
          <a:p>
            <a:r>
              <a:rPr kumimoji="1" lang="en-GB" altLang="ja-JP" sz="2000" dirty="0">
                <a:solidFill>
                  <a:srgbClr val="FFFFFF"/>
                </a:solidFill>
              </a:rPr>
              <a:t>Gandhi is one of India’s most famous icons</a:t>
            </a:r>
          </a:p>
          <a:p>
            <a:r>
              <a:rPr kumimoji="1" lang="en-GB" altLang="ja-JP" sz="2000" dirty="0">
                <a:solidFill>
                  <a:srgbClr val="FFFFFF"/>
                </a:solidFill>
              </a:rPr>
              <a:t>Largest number of vegetarians in the world</a:t>
            </a:r>
          </a:p>
          <a:p>
            <a:r>
              <a:rPr lang="en-GB" altLang="ja-JP" sz="2000" dirty="0">
                <a:solidFill>
                  <a:srgbClr val="FFFFFF"/>
                </a:solidFill>
              </a:rPr>
              <a:t>First country to refine and consume sugar</a:t>
            </a:r>
          </a:p>
          <a:p>
            <a:r>
              <a:rPr lang="en-GB" altLang="ja-JP" sz="2000" dirty="0">
                <a:solidFill>
                  <a:srgbClr val="FFFFFF"/>
                </a:solidFill>
              </a:rPr>
              <a:t>Shampoo originated in India</a:t>
            </a:r>
          </a:p>
          <a:p>
            <a:r>
              <a:rPr lang="en-GB" altLang="ja-JP" sz="2000" dirty="0">
                <a:solidFill>
                  <a:srgbClr val="FFFFFF"/>
                </a:solidFill>
              </a:rPr>
              <a:t>Cows are considered sacred in India</a:t>
            </a:r>
          </a:p>
          <a:p>
            <a:endParaRPr lang="en-GB" altLang="ja-JP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99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icky notes with question marks">
            <a:extLst>
              <a:ext uri="{FF2B5EF4-FFF2-40B4-BE49-F238E27FC236}">
                <a16:creationId xmlns:a16="http://schemas.microsoft.com/office/drawing/2014/main" id="{8C69D69D-90E4-3A53-5DC1-F1B29D8556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0162" b="55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78AE29-6BF8-68C4-638A-208CB1F17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solidFill>
                  <a:srgbClr val="FFFFFF"/>
                </a:solidFill>
              </a:rPr>
              <a:t>Quiz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EBC80-06BE-5543-DA6E-5D293FF59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457325"/>
            <a:ext cx="11772900" cy="53149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en-US" altLang="ja-JP" dirty="0">
                <a:solidFill>
                  <a:srgbClr val="FFFFFF"/>
                </a:solidFill>
              </a:rPr>
              <a:t>What languages are spoken in India?</a:t>
            </a:r>
          </a:p>
          <a:p>
            <a:pPr marL="0" indent="0">
              <a:buNone/>
            </a:pPr>
            <a:r>
              <a:rPr kumimoji="1" lang="en-US" altLang="ja-JP" dirty="0">
                <a:solidFill>
                  <a:srgbClr val="FFFFFF"/>
                </a:solidFill>
              </a:rPr>
              <a:t>	a</a:t>
            </a:r>
            <a:r>
              <a:rPr lang="en-US" altLang="ja-JP" dirty="0">
                <a:solidFill>
                  <a:srgbClr val="FFFFFF"/>
                </a:solidFill>
              </a:rPr>
              <a:t>) Hindi	</a:t>
            </a:r>
            <a:r>
              <a:rPr lang="en-GB" altLang="ja-JP" dirty="0">
                <a:solidFill>
                  <a:srgbClr val="FFFFFF"/>
                </a:solidFill>
              </a:rPr>
              <a:t>b) Divehi	c) Sinhala</a:t>
            </a:r>
          </a:p>
          <a:p>
            <a:pPr marL="0" indent="0">
              <a:buNone/>
            </a:pPr>
            <a:r>
              <a:rPr lang="en-GB" altLang="ja-JP" dirty="0">
                <a:solidFill>
                  <a:srgbClr val="FFFFFF"/>
                </a:solidFill>
              </a:rPr>
              <a:t>How to say hello in </a:t>
            </a:r>
            <a:r>
              <a:rPr lang="en-GB" altLang="ja-JP" dirty="0" err="1">
                <a:solidFill>
                  <a:srgbClr val="FFFFFF"/>
                </a:solidFill>
              </a:rPr>
              <a:t>Hindhi</a:t>
            </a:r>
            <a:r>
              <a:rPr lang="en-GB" altLang="ja-JP" dirty="0">
                <a:solidFill>
                  <a:srgbClr val="FFFFFF"/>
                </a:solidFill>
              </a:rPr>
              <a:t>?</a:t>
            </a:r>
          </a:p>
          <a:p>
            <a:pPr marL="0" indent="0">
              <a:buNone/>
            </a:pPr>
            <a:r>
              <a:rPr lang="en-GB" altLang="ja-JP" dirty="0">
                <a:solidFill>
                  <a:srgbClr val="FFFFFF"/>
                </a:solidFill>
              </a:rPr>
              <a:t>	a) </a:t>
            </a:r>
            <a:r>
              <a:rPr lang="en-GB" altLang="ja-JP" dirty="0" err="1">
                <a:solidFill>
                  <a:srgbClr val="FFFFFF"/>
                </a:solidFill>
              </a:rPr>
              <a:t>Ayubowan</a:t>
            </a:r>
            <a:r>
              <a:rPr lang="en-GB" altLang="ja-JP" dirty="0">
                <a:solidFill>
                  <a:srgbClr val="FFFFFF"/>
                </a:solidFill>
              </a:rPr>
              <a:t> </a:t>
            </a:r>
            <a:r>
              <a:rPr lang="en-GB" altLang="ja-JP">
                <a:solidFill>
                  <a:srgbClr val="FFFFFF"/>
                </a:solidFill>
              </a:rPr>
              <a:t>b</a:t>
            </a:r>
            <a:r>
              <a:rPr lang="en-GB" altLang="ja-JP" dirty="0">
                <a:solidFill>
                  <a:srgbClr val="FFFFFF"/>
                </a:solidFill>
              </a:rPr>
              <a:t>) Namaste c) </a:t>
            </a:r>
            <a:r>
              <a:rPr lang="en-GB" altLang="ja-JP" dirty="0" err="1">
                <a:solidFill>
                  <a:srgbClr val="FFFFFF"/>
                </a:solidFill>
              </a:rPr>
              <a:t>Konnichiwa</a:t>
            </a:r>
            <a:endParaRPr lang="en-GB" altLang="ja-JP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GB" altLang="ja-JP" dirty="0">
                <a:solidFill>
                  <a:srgbClr val="FFFFFF"/>
                </a:solidFill>
              </a:rPr>
              <a:t>Is India a:</a:t>
            </a:r>
          </a:p>
          <a:p>
            <a:pPr marL="0" indent="0">
              <a:buNone/>
            </a:pPr>
            <a:r>
              <a:rPr lang="en-GB" altLang="ja-JP" dirty="0">
                <a:solidFill>
                  <a:srgbClr val="FFFFFF"/>
                </a:solidFill>
              </a:rPr>
              <a:t>	a) Peninsula?	b) Gulf?	c) Archipelago?</a:t>
            </a:r>
          </a:p>
          <a:p>
            <a:pPr marL="0" indent="0">
              <a:buNone/>
            </a:pPr>
            <a:r>
              <a:rPr lang="en-GB" altLang="ja-JP" dirty="0">
                <a:solidFill>
                  <a:srgbClr val="FFFFFF"/>
                </a:solidFill>
              </a:rPr>
              <a:t>What is the symbol in the centre of the Indian flag?</a:t>
            </a:r>
          </a:p>
          <a:p>
            <a:pPr marL="0" indent="0">
              <a:buNone/>
            </a:pPr>
            <a:r>
              <a:rPr lang="en-GB" altLang="ja-JP" dirty="0">
                <a:solidFill>
                  <a:srgbClr val="FFFFFF"/>
                </a:solidFill>
              </a:rPr>
              <a:t>	a) A lion	b) A red sun	c) A chakra</a:t>
            </a:r>
          </a:p>
          <a:p>
            <a:pPr marL="0" indent="0">
              <a:buNone/>
            </a:pPr>
            <a:r>
              <a:rPr lang="en-GB" altLang="ja-JP" dirty="0">
                <a:solidFill>
                  <a:srgbClr val="FFFFFF"/>
                </a:solidFill>
              </a:rPr>
              <a:t>India has :</a:t>
            </a:r>
          </a:p>
          <a:p>
            <a:pPr marL="0" indent="0">
              <a:buNone/>
            </a:pPr>
            <a:r>
              <a:rPr lang="en-GB" altLang="ja-JP" dirty="0">
                <a:solidFill>
                  <a:srgbClr val="FFFFFF"/>
                </a:solidFill>
              </a:rPr>
              <a:t>	a) 50 states b) 28 states c) 9 states</a:t>
            </a:r>
          </a:p>
          <a:p>
            <a:pPr marL="0" indent="0">
              <a:buNone/>
            </a:pPr>
            <a:r>
              <a:rPr lang="en-GB" altLang="ja-JP" dirty="0">
                <a:solidFill>
                  <a:srgbClr val="FFFFFF"/>
                </a:solidFill>
              </a:rPr>
              <a:t>What is the capital of India?</a:t>
            </a:r>
          </a:p>
          <a:p>
            <a:pPr marL="0" indent="0">
              <a:buNone/>
            </a:pPr>
            <a:r>
              <a:rPr lang="en-GB" altLang="ja-JP" dirty="0">
                <a:solidFill>
                  <a:srgbClr val="FFFFFF"/>
                </a:solidFill>
              </a:rPr>
              <a:t>	a)Colombo b)New Delhi c)Tokyo</a:t>
            </a:r>
          </a:p>
          <a:p>
            <a:pPr marL="0" indent="0">
              <a:buNone/>
            </a:pPr>
            <a:endParaRPr lang="en-GB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1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icky notes with question marks">
            <a:extLst>
              <a:ext uri="{FF2B5EF4-FFF2-40B4-BE49-F238E27FC236}">
                <a16:creationId xmlns:a16="http://schemas.microsoft.com/office/drawing/2014/main" id="{8C69D69D-90E4-3A53-5DC1-F1B29D8556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0162" b="55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78AE29-6BF8-68C4-638A-208CB1F17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solidFill>
                  <a:srgbClr val="FFFFFF"/>
                </a:solidFill>
              </a:rPr>
              <a:t>Quiz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EBC80-06BE-5543-DA6E-5D293FF59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457325"/>
            <a:ext cx="11772900" cy="5314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>
                <a:solidFill>
                  <a:srgbClr val="FFFFFF"/>
                </a:solidFill>
              </a:rPr>
              <a:t>Which continent is </a:t>
            </a:r>
            <a:r>
              <a:rPr lang="en-US" altLang="ja-JP" dirty="0">
                <a:solidFill>
                  <a:srgbClr val="FFFFFF"/>
                </a:solidFill>
              </a:rPr>
              <a:t>India in?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FFFFFF"/>
                </a:solidFill>
              </a:rPr>
              <a:t>	a) Asia b) Europe c) Africa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FFFFFF"/>
                </a:solidFill>
              </a:rPr>
              <a:t>What countries are near India?</a:t>
            </a:r>
          </a:p>
          <a:p>
            <a:pPr marL="514350" indent="-514350">
              <a:buAutoNum type="alphaLcParenR"/>
            </a:pPr>
            <a:r>
              <a:rPr lang="en-US" altLang="ja-JP" dirty="0">
                <a:solidFill>
                  <a:srgbClr val="FFFFFF"/>
                </a:solidFill>
              </a:rPr>
              <a:t>Germany, England, France b) Kenya, Egypt, South Africa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FFFFFF"/>
                </a:solidFill>
              </a:rPr>
              <a:t>c) Sri Lanka, Pakistan, Bangladesh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FFFFFF"/>
                </a:solidFill>
              </a:rPr>
              <a:t>What is the staple food of India?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FFFFFF"/>
                </a:solidFill>
              </a:rPr>
              <a:t>	a) Pasta and pizza b) Rice and naan c) Bread and baguette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FFFFFF"/>
                </a:solidFill>
              </a:rPr>
              <a:t>Which animal is considered sacred?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FFFFFF"/>
                </a:solidFill>
              </a:rPr>
              <a:t>a) Cow b) Horse c) Donkey</a:t>
            </a:r>
            <a:endParaRPr lang="en-GB" altLang="ja-JP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62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1946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Thank you For submitting your query">
            <a:extLst>
              <a:ext uri="{FF2B5EF4-FFF2-40B4-BE49-F238E27FC236}">
                <a16:creationId xmlns:a16="http://schemas.microsoft.com/office/drawing/2014/main" id="{B221245C-6537-B675-D43E-A242D55B9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4BAB68-855F-5404-3840-87025FF9A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900518"/>
          </a:xfrm>
        </p:spPr>
        <p:txBody>
          <a:bodyPr>
            <a:normAutofit/>
          </a:bodyPr>
          <a:lstStyle/>
          <a:p>
            <a:r>
              <a:rPr lang="en-GB" altLang="ja-JP" sz="9600" dirty="0">
                <a:solidFill>
                  <a:srgbClr val="FFFFFF"/>
                </a:solidFill>
                <a:latin typeface="Lucida Handwriting" panose="03010101010101010101" pitchFamily="66" charset="0"/>
              </a:rPr>
              <a:t>Shukriya</a:t>
            </a:r>
            <a:r>
              <a:rPr kumimoji="1" lang="en-GB" altLang="ja-JP" sz="9600" dirty="0">
                <a:solidFill>
                  <a:srgbClr val="FFFFFF"/>
                </a:solidFill>
                <a:latin typeface="Lucida Handwriting" panose="03010101010101010101" pitchFamily="66" charset="0"/>
              </a:rPr>
              <a:t>!</a:t>
            </a:r>
            <a:br>
              <a:rPr kumimoji="1" lang="en-GB" altLang="ja-JP" sz="9600" dirty="0">
                <a:solidFill>
                  <a:srgbClr val="FFFFFF"/>
                </a:solidFill>
                <a:latin typeface="Lucida Handwriting" panose="03010101010101010101" pitchFamily="66" charset="0"/>
              </a:rPr>
            </a:br>
            <a:endParaRPr kumimoji="1" lang="ja-JP" altLang="en-US" sz="9600" dirty="0">
              <a:solidFill>
                <a:srgbClr val="FFFFFF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75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0DC2F-367F-0A2F-70DF-D2DEFE1D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697" y="1704446"/>
            <a:ext cx="3499104" cy="293422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en-US" altLang="ja-JP" sz="6600" b="1" kern="1200" dirty="0">
                <a:solidFill>
                  <a:srgbClr val="FFFFFF"/>
                </a:solidFill>
                <a:latin typeface="Bahnschrift Condensed" panose="020B0502040204020203" pitchFamily="34" charset="0"/>
              </a:rPr>
              <a:t>India Map and Capital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72820A-6B2C-D670-AED0-F31FD7EA7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421" y="285750"/>
            <a:ext cx="5659157" cy="6286500"/>
          </a:xfrm>
          <a:prstGeom prst="rect">
            <a:avLst/>
          </a:prstGeom>
        </p:spPr>
      </p:pic>
      <p:sp>
        <p:nvSpPr>
          <p:cNvPr id="6" name="Circle: Hollow 5">
            <a:extLst>
              <a:ext uri="{FF2B5EF4-FFF2-40B4-BE49-F238E27FC236}">
                <a16:creationId xmlns:a16="http://schemas.microsoft.com/office/drawing/2014/main" id="{9D1928A9-B814-5028-2A3C-6585C0AE6A34}"/>
              </a:ext>
            </a:extLst>
          </p:cNvPr>
          <p:cNvSpPr/>
          <p:nvPr/>
        </p:nvSpPr>
        <p:spPr>
          <a:xfrm>
            <a:off x="7496175" y="2000250"/>
            <a:ext cx="838200" cy="304800"/>
          </a:xfrm>
          <a:prstGeom prst="donut">
            <a:avLst>
              <a:gd name="adj" fmla="val 2368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A0D6F43-31AC-BDD2-A0C0-FE873D377FB9}"/>
              </a:ext>
            </a:extLst>
          </p:cNvPr>
          <p:cNvCxnSpPr/>
          <p:nvPr/>
        </p:nvCxnSpPr>
        <p:spPr>
          <a:xfrm>
            <a:off x="4568298" y="983469"/>
            <a:ext cx="2842152" cy="11811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D61631A-BAE7-E7B6-4C02-6265A2840EA3}"/>
              </a:ext>
            </a:extLst>
          </p:cNvPr>
          <p:cNvSpPr txBox="1"/>
          <p:nvPr/>
        </p:nvSpPr>
        <p:spPr>
          <a:xfrm>
            <a:off x="2048870" y="71812"/>
            <a:ext cx="2967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Capital: New Delhi</a:t>
            </a:r>
          </a:p>
        </p:txBody>
      </p:sp>
    </p:spTree>
    <p:extLst>
      <p:ext uri="{BB962C8B-B14F-4D97-AF65-F5344CB8AC3E}">
        <p14:creationId xmlns:p14="http://schemas.microsoft.com/office/powerpoint/2010/main" val="3507257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615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F9ACC9-3CA1-D55F-A2DF-08F34BD6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kumimoji="1" lang="en-US" altLang="ja-JP" sz="7200" dirty="0"/>
              <a:t>The Flag and its Meaning</a:t>
            </a:r>
            <a:endParaRPr kumimoji="1" lang="ja-JP" altLang="en-US" sz="7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9FCEA-FAA4-BA6C-8671-25F71A20E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1782980"/>
            <a:ext cx="4556603" cy="4800281"/>
          </a:xfrm>
        </p:spPr>
        <p:txBody>
          <a:bodyPr>
            <a:normAutofit lnSpcReduction="10000"/>
          </a:bodyPr>
          <a:lstStyle/>
          <a:p>
            <a:r>
              <a:rPr lang="en-US" altLang="ja-JP" sz="4000" dirty="0"/>
              <a:t>Orange</a:t>
            </a:r>
            <a:r>
              <a:rPr kumimoji="1" lang="en-US" altLang="ja-JP" sz="4000" dirty="0"/>
              <a:t>- Strength &amp; courage</a:t>
            </a:r>
          </a:p>
          <a:p>
            <a:r>
              <a:rPr lang="en-US" altLang="ja-JP" sz="4000" dirty="0"/>
              <a:t>White- Peace </a:t>
            </a:r>
          </a:p>
          <a:p>
            <a:pPr marL="0" indent="0">
              <a:buNone/>
            </a:pPr>
            <a:r>
              <a:rPr lang="en-US" altLang="ja-JP" sz="4000" dirty="0"/>
              <a:t>&amp; truth</a:t>
            </a:r>
          </a:p>
          <a:p>
            <a:r>
              <a:rPr lang="en-US" altLang="ja-JP" sz="4000" dirty="0"/>
              <a:t>Green</a:t>
            </a:r>
            <a:r>
              <a:rPr kumimoji="1" lang="en-US" altLang="ja-JP" sz="4000" dirty="0"/>
              <a:t>- Fertility and growth</a:t>
            </a:r>
          </a:p>
          <a:p>
            <a:r>
              <a:rPr lang="en-US" altLang="ja-JP" sz="4000" dirty="0"/>
              <a:t>Wheel of law</a:t>
            </a:r>
            <a:endParaRPr kumimoji="1" lang="en-US" altLang="ja-JP" sz="4000" dirty="0"/>
          </a:p>
          <a:p>
            <a:pPr marL="0" indent="0">
              <a:buNone/>
            </a:pPr>
            <a:r>
              <a:rPr kumimoji="1" lang="en-US" altLang="ja-JP" sz="4000" dirty="0"/>
              <a:t>(Dharmachakra)</a:t>
            </a:r>
          </a:p>
          <a:p>
            <a:pPr marL="0" indent="0">
              <a:buNone/>
            </a:pPr>
            <a:endParaRPr kumimoji="1" lang="ja-JP" altLang="en-US" sz="2000" dirty="0"/>
          </a:p>
        </p:txBody>
      </p:sp>
      <p:grpSp>
        <p:nvGrpSpPr>
          <p:cNvPr id="6155" name="Group 6154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6156" name="Isosceles Triangle 6155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7" name="Rectangle 6156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59" name="Group 6158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6160" name="Rectangle 6159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1" name="Isosceles Triangle 6160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54F020E-09B8-FFB2-11E3-60A8520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282" y="1667193"/>
            <a:ext cx="6844601" cy="480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18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6C612-2E44-3D39-6BA8-051A12413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13037-2728-2C6A-F915-89F46068A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458" name="Picture 2" descr="National Symbols of India with Names List- राष्‍ट्रीय चिन्ह">
            <a:extLst>
              <a:ext uri="{FF2B5EF4-FFF2-40B4-BE49-F238E27FC236}">
                <a16:creationId xmlns:a16="http://schemas.microsoft.com/office/drawing/2014/main" id="{AD2F3C7D-59FB-FF97-C079-2B98D5EE6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7" y="0"/>
            <a:ext cx="9077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21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22358-EE7E-F3D5-EAA1-DC0F2E56E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1C161-9D91-92D0-C334-B0A5BCD3E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22" name="Picture 2" descr="Father of The Nation of India | Symbols of India | WhatsAnswer">
            <a:extLst>
              <a:ext uri="{FF2B5EF4-FFF2-40B4-BE49-F238E27FC236}">
                <a16:creationId xmlns:a16="http://schemas.microsoft.com/office/drawing/2014/main" id="{449032EC-5480-94CD-CE06-706564A2D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951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3EE0E-A207-478D-C7AA-FC9F032B4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2012950"/>
            <a:ext cx="11506200" cy="3054350"/>
          </a:xfrm>
        </p:spPr>
        <p:txBody>
          <a:bodyPr>
            <a:normAutofit/>
          </a:bodyPr>
          <a:lstStyle/>
          <a:p>
            <a:pPr algn="ctr"/>
            <a:r>
              <a:rPr lang="en-GB" sz="7200" dirty="0">
                <a:latin typeface="Arial Black" panose="020B0A04020102020204" pitchFamily="34" charset="0"/>
              </a:rPr>
              <a:t>How many languages are there in India?</a:t>
            </a:r>
          </a:p>
        </p:txBody>
      </p:sp>
    </p:spTree>
    <p:extLst>
      <p:ext uri="{BB962C8B-B14F-4D97-AF65-F5344CB8AC3E}">
        <p14:creationId xmlns:p14="http://schemas.microsoft.com/office/powerpoint/2010/main" val="2068628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8883-B931-6F10-9087-527778DDA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06B81-8EBB-3321-DE7A-6F85A5702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482" name="Picture 2" descr="National/Official Languages in India | Official List of 22 Languages of  India">
            <a:extLst>
              <a:ext uri="{FF2B5EF4-FFF2-40B4-BE49-F238E27FC236}">
                <a16:creationId xmlns:a16="http://schemas.microsoft.com/office/drawing/2014/main" id="{6F028D18-036D-CA54-9BB2-06F7898C4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104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22 INDIAN LANGUAGES - YouTube">
            <a:extLst>
              <a:ext uri="{FF2B5EF4-FFF2-40B4-BE49-F238E27FC236}">
                <a16:creationId xmlns:a16="http://schemas.microsoft.com/office/drawing/2014/main" id="{F3480F63-4952-4D1B-8E17-E7C534462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9525"/>
            <a:ext cx="4981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293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2576</TotalTime>
  <Words>395</Words>
  <Application>Microsoft Office PowerPoint</Application>
  <PresentationFormat>Widescreen</PresentationFormat>
  <Paragraphs>71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BIZ UDPゴシック</vt:lpstr>
      <vt:lpstr>游ゴシック</vt:lpstr>
      <vt:lpstr>游ゴシック Light</vt:lpstr>
      <vt:lpstr>Arial</vt:lpstr>
      <vt:lpstr>Arial Black</vt:lpstr>
      <vt:lpstr>Arial Narrow</vt:lpstr>
      <vt:lpstr>Bahnschrift</vt:lpstr>
      <vt:lpstr>Bahnschrift Condensed</vt:lpstr>
      <vt:lpstr>Bahnschrift SemiBold</vt:lpstr>
      <vt:lpstr>Lucida Handwriting</vt:lpstr>
      <vt:lpstr>Roboto</vt:lpstr>
      <vt:lpstr>Office Theme</vt:lpstr>
      <vt:lpstr>India</vt:lpstr>
      <vt:lpstr>India in World Map</vt:lpstr>
      <vt:lpstr>Distance between India and Japan- 7 hours </vt:lpstr>
      <vt:lpstr>India Map and Capital</vt:lpstr>
      <vt:lpstr>The Flag and its Meaning</vt:lpstr>
      <vt:lpstr>PowerPoint Presentation</vt:lpstr>
      <vt:lpstr>PowerPoint Presentation</vt:lpstr>
      <vt:lpstr>How many languages are there in India?</vt:lpstr>
      <vt:lpstr>PowerPoint Presentation</vt:lpstr>
      <vt:lpstr>Famous Places to visit in India</vt:lpstr>
      <vt:lpstr>PowerPoint Presentation</vt:lpstr>
      <vt:lpstr>Taj Mahal</vt:lpstr>
      <vt:lpstr>Golden Temple at Amritsar</vt:lpstr>
      <vt:lpstr>Red Fort at Delhi</vt:lpstr>
      <vt:lpstr>Thiruvananthapuram</vt:lpstr>
      <vt:lpstr>Mysore Palace</vt:lpstr>
      <vt:lpstr>Amber Fort</vt:lpstr>
      <vt:lpstr>Mahabalipuram Temple</vt:lpstr>
      <vt:lpstr>Victoria Memorial</vt:lpstr>
      <vt:lpstr>Chidambaram Temple</vt:lpstr>
      <vt:lpstr>Mecca Masjid  </vt:lpstr>
      <vt:lpstr>Ajanta and Ellora Caves</vt:lpstr>
      <vt:lpstr>Kerala Backwaters</vt:lpstr>
      <vt:lpstr>PowerPoint Presentation</vt:lpstr>
      <vt:lpstr>PowerPoint Presentation</vt:lpstr>
      <vt:lpstr>Animals</vt:lpstr>
      <vt:lpstr>PowerPoint Presentation</vt:lpstr>
      <vt:lpstr>Food</vt:lpstr>
      <vt:lpstr>Indian Food</vt:lpstr>
      <vt:lpstr>PowerPoint Presentation</vt:lpstr>
      <vt:lpstr>Indian  Fruits</vt:lpstr>
      <vt:lpstr>PowerPoint Presentation</vt:lpstr>
      <vt:lpstr>Cricket</vt:lpstr>
      <vt:lpstr>Kabbaddi</vt:lpstr>
      <vt:lpstr>Facts about India</vt:lpstr>
      <vt:lpstr>Quiz</vt:lpstr>
      <vt:lpstr>Quiz</vt:lpstr>
      <vt:lpstr>Shukriya!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Maldives</dc:title>
  <dc:creator>モハメッドカディジャ</dc:creator>
  <cp:lastModifiedBy>faikm.jp@gmail.com</cp:lastModifiedBy>
  <cp:revision>3</cp:revision>
  <dcterms:created xsi:type="dcterms:W3CDTF">2022-10-15T09:51:21Z</dcterms:created>
  <dcterms:modified xsi:type="dcterms:W3CDTF">2023-02-20T11:47:38Z</dcterms:modified>
</cp:coreProperties>
</file>